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</p:sldMasterIdLst>
  <p:notesMasterIdLst>
    <p:notesMasterId r:id="rId17"/>
  </p:notesMasterIdLst>
  <p:handoutMasterIdLst>
    <p:handoutMasterId r:id="rId18"/>
  </p:handoutMasterIdLst>
  <p:sldIdLst>
    <p:sldId id="265" r:id="rId6"/>
    <p:sldId id="280" r:id="rId7"/>
    <p:sldId id="281" r:id="rId8"/>
    <p:sldId id="266" r:id="rId9"/>
    <p:sldId id="282" r:id="rId10"/>
    <p:sldId id="274" r:id="rId11"/>
    <p:sldId id="273" r:id="rId12"/>
    <p:sldId id="284" r:id="rId13"/>
    <p:sldId id="278" r:id="rId14"/>
    <p:sldId id="27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6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9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808F-E2A3-4B9A-82FB-2D0DE50044D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AF3E-E1B2-4D36-9C15-4DD7CC8B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83" y="164944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0700" b="1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平静风浪的主</a:t>
            </a:r>
            <a:br>
              <a:rPr lang="en-AU" sz="7200" dirty="0">
                <a:latin typeface="Calibri" panose="020F0502020204030204" pitchFamily="34" charset="0"/>
                <a:ea typeface="DengXian" panose="02010600030101010101" pitchFamily="2" charset="-122"/>
                <a:cs typeface="DokChampa" panose="020B0604020202020204" pitchFamily="34" charset="-34"/>
              </a:rPr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083" y="427674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（马可福音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章：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35-41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节）</a:t>
            </a:r>
            <a:endParaRPr lang="en-US" altLang="zh-C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6862" y="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AU" sz="7200" dirty="0">
                <a:latin typeface="Calibri" panose="020F0502020204030204" pitchFamily="34" charset="0"/>
                <a:ea typeface="DengXian" panose="02010600030101010101" pitchFamily="2" charset="-122"/>
                <a:cs typeface="DokChampa" panose="020B0604020202020204" pitchFamily="34" charset="-34"/>
              </a:rPr>
            </a:b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5748E-D037-4DF1-843C-C68D7ECB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61" y="0"/>
            <a:ext cx="570834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165" y="3149277"/>
            <a:ext cx="9144000" cy="1655762"/>
          </a:xfrm>
        </p:spPr>
        <p:txBody>
          <a:bodyPr>
            <a:normAutofit/>
          </a:bodyPr>
          <a:lstStyle/>
          <a:p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22062-5914-46A0-9F46-B544D36D2943}"/>
              </a:ext>
            </a:extLst>
          </p:cNvPr>
          <p:cNvSpPr/>
          <p:nvPr/>
        </p:nvSpPr>
        <p:spPr>
          <a:xfrm>
            <a:off x="2417685" y="1720840"/>
            <a:ext cx="139083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DokChampa" panose="020B0604020202020204" pitchFamily="34" charset="-34"/>
              </a:rPr>
              <a:t>求主掌舵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9" b="9613"/>
          <a:stretch/>
        </p:blipFill>
        <p:spPr>
          <a:xfrm>
            <a:off x="1455635" y="5223695"/>
            <a:ext cx="1623701" cy="17248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441978" y="148660"/>
            <a:ext cx="3223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耶稣掌权</a:t>
            </a:r>
            <a:endParaRPr lang="en-US" altLang="zh-CN" sz="48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Jesus Reigns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9486" y="1472099"/>
            <a:ext cx="6503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洪水泛滥的时候，耶稣掌权</a:t>
            </a:r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四面受敌的时候，耶稣掌权</a:t>
            </a:r>
            <a:endParaRPr lang="en-US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不看环境，只要全心来相信</a:t>
            </a:r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耶稣掌权，祂凡事都掌权</a:t>
            </a:r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高唱哈利路亚，哈利路亚</a:t>
            </a:r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用赞美和感谢，迎接每一天</a:t>
            </a:r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高唱哈利路亚，哈利路亚</a:t>
            </a:r>
            <a:endParaRPr lang="en-US" altLang="zh-CN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祂掌权在每一天，耶稣正掌权</a:t>
            </a:r>
            <a:endParaRPr lang="en-US" sz="3200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6820" y="6273226"/>
            <a:ext cx="117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1/1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3228" y="300556"/>
            <a:ext cx="117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124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2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2783-78C5-472E-A728-796F0D00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D74FDA-BB4A-48ED-A46F-1B13EB9F5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2291-843F-4609-B060-2858ADD9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81EA3-EF25-4110-B6B5-F9E73C0F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258757" cy="697784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7547B0-2260-4236-9A06-01E0716D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00" y="-2"/>
            <a:ext cx="5791201" cy="69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6718" y="365125"/>
            <a:ext cx="9029700" cy="1325563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ts val="1600"/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	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与主同舟， 仍遇暴风</a:t>
            </a:r>
            <a:endParaRPr lang="en-AU" sz="3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1852" y="1921507"/>
            <a:ext cx="1130423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6000" b="1" dirty="0">
                <a:solidFill>
                  <a:srgbClr val="000000"/>
                </a:solidFill>
                <a:latin typeface="Helvetica Neue"/>
              </a:rPr>
              <a:t>马 可 福 音 </a:t>
            </a:r>
            <a:r>
              <a:rPr lang="en-US" altLang="zh-CN" sz="6000" b="1" dirty="0">
                <a:solidFill>
                  <a:srgbClr val="000000"/>
                </a:solidFill>
                <a:latin typeface="Helvetica Neue"/>
              </a:rPr>
              <a:t>4:35-38 (CUVS)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Helvetica Neue"/>
              </a:rPr>
              <a:t>35 </a:t>
            </a:r>
            <a:r>
              <a:rPr lang="zh-CN" altLang="en-US" sz="3600" b="1" dirty="0">
                <a:solidFill>
                  <a:srgbClr val="000000"/>
                </a:solidFill>
                <a:latin typeface="Helvetica Neue"/>
              </a:rPr>
              <a:t>当 那 天 晚 上 ， 耶 稣 对 门 徒 说 ： 我 们 渡 到 那 边 去 罢 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600" b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Helvetica Neue"/>
              </a:rPr>
              <a:t>36 </a:t>
            </a:r>
            <a:r>
              <a:rPr lang="zh-CN" altLang="en-US" sz="3600" b="1" dirty="0">
                <a:solidFill>
                  <a:srgbClr val="000000"/>
                </a:solidFill>
                <a:latin typeface="Helvetica Neue"/>
              </a:rPr>
              <a:t>门 徒 离 开 众 人 ， 耶 稣 仍 在 船 上 ， 他 们 就 把 他 一 同 带 去 ； 也 有 别 的 船 和 他 同 行 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600" b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Helvetica Neue"/>
              </a:rPr>
              <a:t>37 </a:t>
            </a:r>
            <a:r>
              <a:rPr lang="zh-CN" altLang="en-US" sz="3600" b="1" dirty="0">
                <a:solidFill>
                  <a:srgbClr val="000000"/>
                </a:solidFill>
                <a:latin typeface="Helvetica Neue"/>
              </a:rPr>
              <a:t>忽 然 起 了 暴 风 ， 波 浪 打 入 船 内 ， 甚 至 船 要 满 了 水 。</a:t>
            </a:r>
            <a:endParaRPr lang="en-US" altLang="zh-CN" sz="3600" b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600" b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500" b="1" dirty="0">
                <a:solidFill>
                  <a:srgbClr val="000000"/>
                </a:solidFill>
                <a:latin typeface="Helvetica Neue"/>
              </a:rPr>
              <a:t>38 </a:t>
            </a:r>
            <a:r>
              <a:rPr lang="zh-CN" altLang="en-US" sz="3500" b="1" dirty="0">
                <a:solidFill>
                  <a:srgbClr val="000000"/>
                </a:solidFill>
                <a:latin typeface="Helvetica Neue"/>
              </a:rPr>
              <a:t>耶 稣 在 船 尾 上 ， 枕 着 枕 头 睡 觉 。 门 徒 叫 醒 了 他 ， 说 ： 夫 子 ！ 我 们 丧 命 ， 你 不 顾 么 ？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5000" b="1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0DA238-1EF4-40F5-B766-56B99A7F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66" y="1263"/>
            <a:ext cx="6750284" cy="685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32B9C-0FA1-4186-BC1C-83E944B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EF556-DE07-472F-939D-F0CCDEB2E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40" y="3799643"/>
            <a:ext cx="5409460" cy="305835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9B1638-5E4C-40F2-B5D1-DC67DCB98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82540" y="88776"/>
            <a:ext cx="5437077" cy="36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3592-E6DF-46A8-B309-26DF6F48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08" y="-78759"/>
            <a:ext cx="9029700" cy="1325563"/>
          </a:xfrm>
        </p:spPr>
        <p:txBody>
          <a:bodyPr>
            <a:normAutofit/>
          </a:bodyPr>
          <a:lstStyle/>
          <a:p>
            <a:pPr algn="ctr"/>
            <a:endParaRPr lang="en-US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F768DF-90FB-412C-B9CC-D991E1CBB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140" y="1"/>
            <a:ext cx="63238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5AA99-A83A-4EF1-82A8-4AE22C0B0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68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23099" y="365125"/>
            <a:ext cx="8105865" cy="1294999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ts val="1600"/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	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主显大能， 人却惧怕 </a:t>
            </a:r>
            <a:endParaRPr lang="en-AU" sz="3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0321" y="2141537"/>
            <a:ext cx="1059106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Helvetica Neue"/>
              </a:rPr>
              <a:t>马可福音 </a:t>
            </a:r>
            <a:r>
              <a:rPr lang="en-US" altLang="zh-CN" b="1" dirty="0">
                <a:solidFill>
                  <a:srgbClr val="000000"/>
                </a:solidFill>
                <a:latin typeface="Helvetica Neue"/>
              </a:rPr>
              <a:t>4:39 - 4:41  (CUVS)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600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39 </a:t>
            </a:r>
            <a:r>
              <a:rPr lang="zh-CN" alt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耶 稣 醒 了 ， 斥 责 风 ， 向 海 说 ： 住 了 罢 ！ 静 了 罢 ！ 风 就 止 住 ， 大 大 的 平 静 了 。</a:t>
            </a:r>
            <a:endParaRPr lang="en-US" altLang="zh-CN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lain" startAt="39"/>
            </a:pPr>
            <a:endParaRPr lang="en-US" altLang="zh-CN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40 </a:t>
            </a:r>
            <a:r>
              <a:rPr lang="zh-CN" alt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耶 稣 对 他 们 说 ： 为 甚 么 胆 怯 ？ 你 们 还 没 有 信 心 么 ？</a:t>
            </a:r>
          </a:p>
          <a:p>
            <a:pPr marL="514350" indent="-514350">
              <a:lnSpc>
                <a:spcPct val="150000"/>
              </a:lnSpc>
              <a:buAutoNum type="arabicPlain" startAt="39"/>
            </a:pPr>
            <a:endParaRPr lang="zh-CN" altLang="en-US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41 </a:t>
            </a:r>
            <a:r>
              <a:rPr lang="zh-CN" alt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他 们 就 大 大 的 惧 怕 ， 彼 此 说 ： 这 到 底 是 谁 ， 连 风 和 海 也 听 从 他 了 。</a:t>
            </a:r>
          </a:p>
          <a:p>
            <a:pPr marL="514350" indent="-514350">
              <a:lnSpc>
                <a:spcPct val="150000"/>
              </a:lnSpc>
              <a:buAutoNum type="arabicPlain" startAt="39"/>
            </a:pPr>
            <a:endParaRPr lang="zh-CN" altLang="en-US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0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23099" y="365125"/>
            <a:ext cx="8105865" cy="1294999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ts val="1600"/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	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胆怯之因， 信得不明</a:t>
            </a:r>
            <a:endParaRPr lang="en-AU" sz="3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0321" y="2141537"/>
            <a:ext cx="1059106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Helvetica Neue"/>
              </a:rPr>
              <a:t>马可福音 </a:t>
            </a:r>
            <a:r>
              <a:rPr lang="en-US" altLang="zh-CN" b="1" dirty="0">
                <a:solidFill>
                  <a:srgbClr val="000000"/>
                </a:solidFill>
                <a:latin typeface="Helvetica Neue"/>
              </a:rPr>
              <a:t>4:39 - 4:41  (CUVS)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600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39 </a:t>
            </a:r>
            <a:r>
              <a:rPr lang="zh-CN" alt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耶 稣 醒 了 ， 斥 责 风 ， 向 海 说 ： 住 了 罢 ！ 静 了 罢 ！ 风 就 止 住 ， 大 大 的 平 静 了 。</a:t>
            </a:r>
            <a:endParaRPr lang="en-US" altLang="zh-CN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lain" startAt="39"/>
            </a:pPr>
            <a:endParaRPr lang="en-US" altLang="zh-CN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40 </a:t>
            </a:r>
            <a:r>
              <a:rPr lang="zh-CN" alt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耶 稣 对 他 们 说 ： 为 甚 么 胆 怯 ？ 你 们 还 没 有 信 心 么 ？</a:t>
            </a:r>
          </a:p>
          <a:p>
            <a:pPr marL="514350" indent="-514350">
              <a:lnSpc>
                <a:spcPct val="150000"/>
              </a:lnSpc>
              <a:buAutoNum type="arabicPlain" startAt="39"/>
            </a:pPr>
            <a:endParaRPr lang="zh-CN" altLang="en-US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41 </a:t>
            </a:r>
            <a:r>
              <a:rPr lang="zh-CN" alt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他 们 就 大 大 的 惧 怕 ， 彼 此 说 ： 这 到 底 是 谁 ， 连 风 和 海 也 听 从 他 了 。</a:t>
            </a:r>
          </a:p>
          <a:p>
            <a:pPr marL="514350" indent="-514350">
              <a:lnSpc>
                <a:spcPct val="150000"/>
              </a:lnSpc>
              <a:buAutoNum type="arabicPlain" startAt="39"/>
            </a:pPr>
            <a:endParaRPr lang="zh-CN" altLang="en-US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26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A5CA3E-633D-4E7D-ADB8-2275FDCB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D136D-42D0-434E-B867-582518385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243" y="0"/>
            <a:ext cx="6072326" cy="72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www.w3.org/XML/1998/namespace"/>
    <ds:schemaRef ds:uri="40262f94-9f35-4ac3-9a90-690165a166b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3034</TotalTime>
  <Words>399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Helvetica Neue</vt:lpstr>
      <vt:lpstr>KaiTi</vt:lpstr>
      <vt:lpstr>Arial</vt:lpstr>
      <vt:lpstr>Calibri</vt:lpstr>
      <vt:lpstr>Calibri Light</vt:lpstr>
      <vt:lpstr>Cambria</vt:lpstr>
      <vt:lpstr>Times New Roman</vt:lpstr>
      <vt:lpstr>Cloud skipper design template</vt:lpstr>
      <vt:lpstr>Office Theme</vt:lpstr>
      <vt:lpstr>平静风浪的主 </vt:lpstr>
      <vt:lpstr>PowerPoint Presentation</vt:lpstr>
      <vt:lpstr>PowerPoint Presentation</vt:lpstr>
      <vt:lpstr>1. 与主同舟， 仍遇暴风</vt:lpstr>
      <vt:lpstr>PowerPoint Presentation</vt:lpstr>
      <vt:lpstr>PowerPoint Presentation</vt:lpstr>
      <vt:lpstr>2. 主显大能， 人却惧怕 </vt:lpstr>
      <vt:lpstr>3. 胆怯之因， 信得不明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《教会异象——门训》</dc:title>
  <dc:creator>Eileen Zhang</dc:creator>
  <cp:lastModifiedBy>Eileen Zhang</cp:lastModifiedBy>
  <cp:revision>29</cp:revision>
  <dcterms:created xsi:type="dcterms:W3CDTF">2019-03-13T08:31:13Z</dcterms:created>
  <dcterms:modified xsi:type="dcterms:W3CDTF">2019-07-19T07:05:54Z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