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7" r:id="rId4"/>
    <p:sldId id="259" r:id="rId5"/>
    <p:sldId id="277" r:id="rId6"/>
    <p:sldId id="269" r:id="rId7"/>
    <p:sldId id="275" r:id="rId8"/>
    <p:sldId id="270" r:id="rId9"/>
    <p:sldId id="271" r:id="rId10"/>
    <p:sldId id="272" r:id="rId11"/>
    <p:sldId id="273" r:id="rId12"/>
    <p:sldId id="274" r:id="rId13"/>
    <p:sldId id="27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73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C9C1B8-7268-1744-B535-7EABD5057D68}" type="datetimeFigureOut">
              <a:rPr kumimoji="1" lang="zh-CN" altLang="en-US" smtClean="0"/>
              <a:t>19/6/8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884D2-2E11-3640-9703-E6F41B159508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17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19/6/8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7438"/>
            <a:ext cx="8229600" cy="1143000"/>
          </a:xfrm>
        </p:spPr>
        <p:txBody>
          <a:bodyPr>
            <a:noAutofit/>
          </a:bodyPr>
          <a:lstStyle/>
          <a:p>
            <a:r>
              <a:rPr kumimoji="1" lang="zh-CN" altLang="en-US" sz="7200" dirty="0" smtClean="0">
                <a:latin typeface="华文隶书"/>
                <a:ea typeface="华文隶书"/>
                <a:cs typeface="华文隶书"/>
              </a:rPr>
              <a:t>攻克不能攻克的</a:t>
            </a:r>
            <a:endParaRPr kumimoji="1" lang="zh-CN" altLang="en-US" sz="7200" dirty="0">
              <a:latin typeface="华文隶书"/>
              <a:ea typeface="华文隶书"/>
              <a:cs typeface="华文隶书"/>
            </a:endParaRPr>
          </a:p>
        </p:txBody>
      </p:sp>
      <p:pic>
        <p:nvPicPr>
          <p:cNvPr id="5" name="内容占位符 4" descr="0228b_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733" r="-327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379932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>勇往直前的</a:t>
            </a:r>
            <a:r>
              <a:rPr lang="zh-CN" altLang="zh-CN" dirty="0" smtClean="0"/>
              <a:t>勇敢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6:20 </a:t>
            </a:r>
            <a:r>
              <a:rPr lang="zh-CN" altLang="zh-CN" dirty="0"/>
              <a:t>于是百姓呼喊，祭司也吹角。百姓听见角声，便大声呼喊，城墙就塌陷，百姓便上去进城，各人往前直上，将城夺取；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5648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>摧毁和拯救</a:t>
            </a:r>
            <a:r>
              <a:rPr lang="zh-CN" altLang="zh-CN" dirty="0" smtClean="0"/>
              <a:t>的勇气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 </a:t>
            </a:r>
            <a:r>
              <a:rPr lang="en-US" altLang="zh-CN" dirty="0" smtClean="0"/>
              <a:t>6</a:t>
            </a:r>
            <a:r>
              <a:rPr lang="en-US" altLang="zh-CN" dirty="0"/>
              <a:t>:17 </a:t>
            </a:r>
            <a:r>
              <a:rPr lang="zh-CN" altLang="zh-CN" dirty="0"/>
              <a:t>这城和其中所有的都要在耶和华面前毁灭；只有妓女喇合与她家中所有的可以存活，因为她隐藏了我们所打发的使者。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8237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>谨</a:t>
            </a:r>
            <a:r>
              <a:rPr lang="zh-CN" altLang="zh-CN" dirty="0" smtClean="0"/>
              <a:t>慎的勇气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6:18 </a:t>
            </a:r>
            <a:r>
              <a:rPr lang="zh-CN" altLang="zh-CN" dirty="0"/>
              <a:t>至于你们，务要谨慎，不可取那当灭的物，恐怕你们取了那当灭的物就连累以色列的全营，使全营受咒诅。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6:19 </a:t>
            </a:r>
            <a:r>
              <a:rPr lang="zh-CN" altLang="zh-CN" dirty="0"/>
              <a:t>惟有金子、银子，和铜铁的器皿都要归耶和华为圣，必入耶和华的库中。</a:t>
            </a:r>
            <a:r>
              <a:rPr lang="en-US" altLang="zh-CN" dirty="0"/>
              <a:t>”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818176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</a:t>
            </a:r>
            <a:r>
              <a:rPr kumimoji="1" lang="en-US" altLang="zh-CN" smtClean="0"/>
              <a:t>  </a:t>
            </a:r>
            <a:r>
              <a:rPr kumimoji="1" lang="zh-CN" altLang="en-US" smtClean="0"/>
              <a:t>结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875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约书亚记</a:t>
            </a:r>
            <a:r>
              <a:rPr kumimoji="1" lang="zh-CN" altLang="en-US" dirty="0" smtClean="0"/>
              <a:t>六</a:t>
            </a:r>
            <a:r>
              <a:rPr kumimoji="1" lang="en-US" altLang="zh-CN" dirty="0" smtClean="0"/>
              <a:t>1-5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/>
              <a:t>6:1 </a:t>
            </a:r>
            <a:r>
              <a:rPr lang="zh-CN" altLang="zh-CN" dirty="0"/>
              <a:t>耶利哥的城门因以色列人就关得严紧，无人出入。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6:2 </a:t>
            </a:r>
            <a:r>
              <a:rPr lang="zh-CN" altLang="zh-CN" dirty="0"/>
              <a:t>耶和华晓谕约书亚说：</a:t>
            </a:r>
            <a:r>
              <a:rPr lang="en-US" altLang="zh-CN" dirty="0"/>
              <a:t>“</a:t>
            </a:r>
            <a:r>
              <a:rPr lang="zh-CN" altLang="zh-CN" dirty="0"/>
              <a:t>看哪，我已经把耶利哥和耶利哥的王，并大能的勇士，都交在你手中。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6:3 </a:t>
            </a:r>
            <a:r>
              <a:rPr lang="zh-CN" altLang="zh-CN" dirty="0"/>
              <a:t>你们的一切兵丁要围绕这城，一日围绕一次，六日都要这样行。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6:4 </a:t>
            </a:r>
            <a:r>
              <a:rPr lang="zh-CN" altLang="zh-CN" dirty="0"/>
              <a:t>七个祭司要拿七个羊角走在约柜前。到第七日，你们要绕城七次，祭司也要吹角。</a:t>
            </a:r>
            <a:endParaRPr lang="en-AU" altLang="zh-CN" dirty="0"/>
          </a:p>
          <a:p>
            <a:pPr marL="0" indent="0">
              <a:buNone/>
            </a:pPr>
            <a:r>
              <a:rPr lang="en-US" altLang="zh-CN" dirty="0"/>
              <a:t>6:5 </a:t>
            </a:r>
            <a:r>
              <a:rPr lang="zh-CN" altLang="zh-CN" dirty="0"/>
              <a:t>他们吹的角声拖长，你们听见角声，众百姓要大声呼喊，城墙就必塌陷，各人都要往前直上。</a:t>
            </a:r>
            <a:r>
              <a:rPr lang="en-US" altLang="zh-CN" dirty="0"/>
              <a:t>”</a:t>
            </a:r>
            <a:endParaRPr lang="en-AU" altLang="zh-CN" dirty="0"/>
          </a:p>
        </p:txBody>
      </p:sp>
    </p:spTree>
    <p:extLst>
      <p:ext uri="{BB962C8B-B14F-4D97-AF65-F5344CB8AC3E}">
        <p14:creationId xmlns:p14="http://schemas.microsoft.com/office/powerpoint/2010/main" val="3653506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前</a:t>
            </a:r>
            <a:r>
              <a:rPr kumimoji="1" lang="en-US" altLang="zh-CN" dirty="0" smtClean="0"/>
              <a:t>  </a:t>
            </a:r>
            <a:r>
              <a:rPr kumimoji="1" lang="zh-CN" altLang="en-US" dirty="0" smtClean="0"/>
              <a:t>言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kumimoji="1" lang="en-US" altLang="zh-CN" sz="3600" dirty="0" smtClean="0"/>
          </a:p>
          <a:p>
            <a:pPr algn="ctr"/>
            <a:endParaRPr kumimoji="1" lang="en-US" altLang="zh-CN" sz="3600" dirty="0"/>
          </a:p>
        </p:txBody>
      </p:sp>
    </p:spTree>
    <p:extLst>
      <p:ext uri="{BB962C8B-B14F-4D97-AF65-F5344CB8AC3E}">
        <p14:creationId xmlns:p14="http://schemas.microsoft.com/office/powerpoint/2010/main" val="500365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solidFill>
                  <a:srgbClr val="FFFF00"/>
                </a:solidFill>
              </a:rPr>
              <a:t>一</a:t>
            </a:r>
            <a:r>
              <a:rPr kumimoji="1" lang="zh-CN" altLang="en-US" dirty="0" smtClean="0">
                <a:solidFill>
                  <a:srgbClr val="FFFF00"/>
                </a:solidFill>
              </a:rPr>
              <a:t>、</a:t>
            </a:r>
            <a:r>
              <a:rPr kumimoji="1" lang="zh-CN" altLang="en-US" dirty="0" smtClean="0">
                <a:solidFill>
                  <a:srgbClr val="FFFF00"/>
                </a:solidFill>
              </a:rPr>
              <a:t>攻克的因素</a:t>
            </a:r>
            <a:r>
              <a:rPr kumimoji="1" lang="en-US" altLang="zh-CN" dirty="0" smtClean="0">
                <a:solidFill>
                  <a:srgbClr val="FFFF00"/>
                </a:solidFill>
              </a:rPr>
              <a:t>——</a:t>
            </a:r>
            <a:r>
              <a:rPr kumimoji="1" lang="zh-CN" altLang="en-US" dirty="0" smtClean="0">
                <a:solidFill>
                  <a:srgbClr val="FFFF00"/>
                </a:solidFill>
              </a:rPr>
              <a:t>信心</a:t>
            </a:r>
            <a:endParaRPr kumimoji="1" lang="zh-CN" altLang="en-US" dirty="0">
              <a:solidFill>
                <a:srgbClr val="FFFF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对主的信心源于与主相遇</a:t>
            </a:r>
            <a:endParaRPr lang="en-US" altLang="zh-CN" dirty="0" smtClean="0"/>
          </a:p>
          <a:p>
            <a:pPr>
              <a:buFont typeface="Wingdings" charset="2"/>
              <a:buChar char="ü"/>
            </a:pPr>
            <a:endParaRPr lang="en-US" altLang="zh-CN" dirty="0" smtClean="0"/>
          </a:p>
          <a:p>
            <a:pPr lvl="1">
              <a:buFont typeface="Wingdings" charset="2"/>
              <a:buChar char="ü"/>
            </a:pPr>
            <a:r>
              <a:rPr lang="zh-CN" altLang="en-US" dirty="0" smtClean="0"/>
              <a:t>带来了逻辑、敬拜和圣洁的更新</a:t>
            </a:r>
            <a:endParaRPr lang="en-US" altLang="zh-CN" dirty="0" smtClean="0"/>
          </a:p>
          <a:p>
            <a:pPr lvl="1">
              <a:buFont typeface="Wingdings" charset="2"/>
              <a:buChar char="ü"/>
            </a:pPr>
            <a:endParaRPr lang="en-US" altLang="zh-CN" dirty="0"/>
          </a:p>
          <a:p>
            <a:pPr lvl="1">
              <a:buFont typeface="Wingdings" charset="2"/>
              <a:buChar char="ü"/>
            </a:pPr>
            <a:r>
              <a:rPr lang="zh-CN" altLang="en-US" dirty="0" smtClean="0"/>
              <a:t>带来对耶利哥城的藐视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86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对主信心基于主的应许</a:t>
            </a:r>
            <a:r>
              <a:rPr lang="zh-CN" altLang="en-US" dirty="0" smtClean="0"/>
              <a:t>：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6:2 </a:t>
            </a:r>
            <a:r>
              <a:rPr lang="zh-CN" altLang="zh-CN" dirty="0"/>
              <a:t>耶和华晓谕约书亚说：</a:t>
            </a:r>
            <a:r>
              <a:rPr lang="en-US" altLang="zh-CN" dirty="0"/>
              <a:t>“</a:t>
            </a:r>
            <a:r>
              <a:rPr lang="zh-CN" altLang="zh-CN" dirty="0"/>
              <a:t>看哪，我已经把耶利哥和耶利哥的王，并大能的勇士，都交在你手中。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6391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二、攻克的因素</a:t>
            </a:r>
            <a:r>
              <a:rPr kumimoji="1" lang="en-US" altLang="zh-CN" dirty="0" smtClean="0"/>
              <a:t>——</a:t>
            </a:r>
            <a:r>
              <a:rPr kumimoji="1" lang="zh-CN" altLang="en-US" dirty="0" smtClean="0"/>
              <a:t>顺服</a:t>
            </a:r>
            <a:endParaRPr kumimoji="1" lang="zh-CN" altLang="en-US" dirty="0"/>
          </a:p>
        </p:txBody>
      </p:sp>
      <p:pic>
        <p:nvPicPr>
          <p:cNvPr id="4" name="内容占位符 3" descr="0228a_0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823" r="-1382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04813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zh-CN" altLang="en-US" dirty="0"/>
              <a:t>默然不语</a:t>
            </a:r>
            <a:r>
              <a:rPr kumimoji="1" lang="zh-CN" altLang="en-US" dirty="0" smtClean="0"/>
              <a:t>的六天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6:10 </a:t>
            </a:r>
            <a:r>
              <a:rPr lang="zh-CN" altLang="zh-CN" dirty="0"/>
              <a:t>约书亚吩咐百姓说：</a:t>
            </a:r>
            <a:r>
              <a:rPr lang="en-US" altLang="zh-CN" dirty="0"/>
              <a:t>“</a:t>
            </a:r>
            <a:r>
              <a:rPr lang="zh-CN" altLang="zh-CN" dirty="0"/>
              <a:t>你们不可呼喊，不可出声，连一句话也不可出你们的口，等到我吩咐你们呼喊的日子，那时才可以呼喊。</a:t>
            </a:r>
            <a:r>
              <a:rPr lang="en-US" altLang="zh-CN" dirty="0"/>
              <a:t>”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75306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绕城六日的顺服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6:13 </a:t>
            </a:r>
            <a:r>
              <a:rPr lang="zh-CN" altLang="zh-CN" dirty="0"/>
              <a:t>七个祭司拿七个羊角在耶和华的约柜前，时常行走吹角；带兵器的在他们前面走，后队随着耶和华的约柜行。祭司一面走一面吹。</a:t>
            </a:r>
            <a:endParaRPr lang="en-AU" altLang="zh-CN" dirty="0"/>
          </a:p>
          <a:p>
            <a:r>
              <a:rPr lang="en-US" altLang="zh-CN" dirty="0"/>
              <a:t>6:14 </a:t>
            </a:r>
            <a:r>
              <a:rPr lang="zh-CN" altLang="zh-CN" dirty="0"/>
              <a:t>第二日，众人把城绕了一次，就回营里去。六日都是这样行。</a:t>
            </a:r>
            <a:endParaRPr lang="en-AU" altLang="zh-CN" dirty="0"/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1599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三、攻克的因素</a:t>
            </a:r>
            <a:r>
              <a:rPr kumimoji="1" lang="en-US" altLang="zh-CN" dirty="0" smtClean="0"/>
              <a:t>——</a:t>
            </a:r>
            <a:r>
              <a:rPr kumimoji="1" lang="zh-CN" altLang="en-US" dirty="0" smtClean="0"/>
              <a:t>勇气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zh-CN" dirty="0"/>
              <a:t>呼喊的</a:t>
            </a:r>
            <a:r>
              <a:rPr lang="zh-CN" altLang="zh-CN" dirty="0" smtClean="0"/>
              <a:t>勇敢</a:t>
            </a:r>
            <a:endParaRPr lang="en-US" altLang="zh-CN" dirty="0" smtClean="0"/>
          </a:p>
          <a:p>
            <a:pPr lvl="0"/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6:15 </a:t>
            </a:r>
            <a:r>
              <a:rPr lang="zh-CN" altLang="zh-CN" dirty="0"/>
              <a:t>第七日清早，黎明的时候，他们起来，照样绕城七次；惟独这日把城绕了七次。</a:t>
            </a:r>
            <a:endParaRPr lang="en-AU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6</a:t>
            </a:r>
            <a:r>
              <a:rPr lang="en-US" altLang="zh-CN" dirty="0"/>
              <a:t>:16 </a:t>
            </a:r>
            <a:r>
              <a:rPr lang="zh-CN" altLang="zh-CN" dirty="0"/>
              <a:t>到了第七次，祭司吹角的时候，约书亚吩咐百姓说：</a:t>
            </a:r>
            <a:r>
              <a:rPr lang="en-US" altLang="zh-CN" dirty="0"/>
              <a:t>“</a:t>
            </a:r>
            <a:r>
              <a:rPr lang="zh-CN" altLang="zh-CN" dirty="0"/>
              <a:t>呼喊吧，因为耶和华已经把城交给你们了！</a:t>
            </a:r>
            <a:endParaRPr lang="en-AU" altLang="zh-CN" dirty="0"/>
          </a:p>
          <a:p>
            <a:pPr lvl="0"/>
            <a:endParaRPr lang="en-AU" altLang="zh-CN" dirty="0"/>
          </a:p>
        </p:txBody>
      </p:sp>
    </p:spTree>
    <p:extLst>
      <p:ext uri="{BB962C8B-B14F-4D97-AF65-F5344CB8AC3E}">
        <p14:creationId xmlns:p14="http://schemas.microsoft.com/office/powerpoint/2010/main" val="3436739222"/>
      </p:ext>
    </p:extLst>
  </p:cSld>
  <p:clrMapOvr>
    <a:masterClrMapping/>
  </p:clrMapOvr>
</p:sld>
</file>

<file path=ppt/theme/theme1.xml><?xml version="1.0" encoding="utf-8"?>
<a:theme xmlns:a="http://schemas.openxmlformats.org/drawingml/2006/main" name="黑色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黑色 .thmx</Template>
  <TotalTime>5656</TotalTime>
  <Words>319</Words>
  <Application>Microsoft Macintosh PowerPoint</Application>
  <PresentationFormat>全屏显示(4:3)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黑色</vt:lpstr>
      <vt:lpstr>攻克不能攻克的</vt:lpstr>
      <vt:lpstr>约书亚记六1-5</vt:lpstr>
      <vt:lpstr>前  言</vt:lpstr>
      <vt:lpstr>一、攻克的因素——信心</vt:lpstr>
      <vt:lpstr>对主信心基于主的应许：</vt:lpstr>
      <vt:lpstr>二、攻克的因素——顺服</vt:lpstr>
      <vt:lpstr>默然不语的六天</vt:lpstr>
      <vt:lpstr>绕城六日的顺服</vt:lpstr>
      <vt:lpstr>三、攻克的因素——勇气</vt:lpstr>
      <vt:lpstr>勇往直前的勇敢</vt:lpstr>
      <vt:lpstr>摧毁和拯救的勇气</vt:lpstr>
      <vt:lpstr>谨慎的勇气</vt:lpstr>
      <vt:lpstr>总  结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跨越不可跨越的约旦河</dc:title>
  <dc:creator>Muqun Nan</dc:creator>
  <cp:lastModifiedBy>Muqun Nan</cp:lastModifiedBy>
  <cp:revision>43</cp:revision>
  <dcterms:created xsi:type="dcterms:W3CDTF">2019-04-27T02:54:44Z</dcterms:created>
  <dcterms:modified xsi:type="dcterms:W3CDTF">2019-06-08T12:19:37Z</dcterms:modified>
</cp:coreProperties>
</file>