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4" r:id="rId2"/>
    <p:sldId id="261" r:id="rId3"/>
    <p:sldId id="257" r:id="rId4"/>
    <p:sldId id="281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65" r:id="rId15"/>
    <p:sldId id="286" r:id="rId16"/>
    <p:sldId id="282" r:id="rId17"/>
    <p:sldId id="283" r:id="rId18"/>
    <p:sldId id="284" r:id="rId19"/>
    <p:sldId id="285" r:id="rId20"/>
    <p:sldId id="259" r:id="rId21"/>
    <p:sldId id="275" r:id="rId22"/>
    <p:sldId id="287" r:id="rId23"/>
    <p:sldId id="260" r:id="rId24"/>
    <p:sldId id="278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95" autoAdjust="0"/>
  </p:normalViewPr>
  <p:slideViewPr>
    <p:cSldViewPr snapToGrid="0" snapToObjects="1">
      <p:cViewPr varScale="1">
        <p:scale>
          <a:sx n="92" d="100"/>
          <a:sy n="92" d="100"/>
        </p:scale>
        <p:origin x="-14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9C1B8-7268-1744-B535-7EABD5057D68}" type="datetimeFigureOut">
              <a:rPr kumimoji="1" lang="zh-CN" altLang="en-US" smtClean="0"/>
              <a:t>19/8/18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884D2-2E11-3640-9703-E6F41B159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17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rgbClr val="FFFF00"/>
                </a:solidFill>
                <a:latin typeface="华文隶书"/>
                <a:ea typeface="华文隶书"/>
                <a:cs typeface="华文隶书"/>
              </a:rPr>
              <a:t>看见不能看见</a:t>
            </a:r>
            <a:r>
              <a:rPr kumimoji="1" lang="zh-CN" altLang="en-US" dirty="0" smtClean="0">
                <a:solidFill>
                  <a:srgbClr val="FFFF00"/>
                </a:solidFill>
                <a:latin typeface="华文隶书"/>
                <a:ea typeface="华文隶书"/>
                <a:cs typeface="华文隶书"/>
              </a:rPr>
              <a:t>的</a:t>
            </a:r>
            <a:endParaRPr kumimoji="1" lang="zh-CN" altLang="en-US" dirty="0">
              <a:solidFill>
                <a:srgbClr val="FFFF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4" name="内容占位符 3" descr="Renewing-the-Covena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65" r="-50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828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历史的总结：争战靠耶和华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FFFF00"/>
                </a:solidFill>
              </a:rPr>
              <a:t>24:12 </a:t>
            </a:r>
            <a:r>
              <a:rPr lang="zh-CN" altLang="en-US" dirty="0">
                <a:solidFill>
                  <a:srgbClr val="FFFF00"/>
                </a:solidFill>
              </a:rPr>
              <a:t>我打发黄蜂飞在你们前面，将亚摩利人的二王从你们面前撵出，并不是用你的刀，也不是用你的弓。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FF00"/>
                </a:solidFill>
              </a:rPr>
              <a:t>24:13 </a:t>
            </a:r>
            <a:r>
              <a:rPr lang="zh-CN" altLang="en-US" dirty="0">
                <a:solidFill>
                  <a:srgbClr val="FFFF00"/>
                </a:solidFill>
              </a:rPr>
              <a:t>我赐给你们地土，非你们所修治的；我赐给你们城邑，</a:t>
            </a:r>
            <a:r>
              <a:rPr lang="zh-CN" altLang="en-US" dirty="0" smtClean="0">
                <a:solidFill>
                  <a:srgbClr val="FFFF00"/>
                </a:solidFill>
              </a:rPr>
              <a:t>非你们所</a:t>
            </a:r>
            <a:r>
              <a:rPr lang="zh-CN" altLang="en-US" dirty="0">
                <a:solidFill>
                  <a:srgbClr val="FFFF00"/>
                </a:solidFill>
              </a:rPr>
              <a:t>建造的。你们就住在其中，又得吃非你们所栽种的葡萄园、橄榄园的果子。’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82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从历史看现在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24:14 </a:t>
            </a:r>
            <a:r>
              <a:rPr lang="zh-CN" altLang="en-US" dirty="0">
                <a:solidFill>
                  <a:srgbClr val="FFFF00"/>
                </a:solidFill>
              </a:rPr>
              <a:t>“现在你们要敬畏耶和华，诚心实意地侍奉他，将你们列祖在大河那边和在埃及所侍奉的神除掉，去侍奉耶和华。</a:t>
            </a:r>
            <a:endParaRPr kumimoji="1" lang="zh-CN" altLang="en-US" dirty="0">
              <a:solidFill>
                <a:srgbClr val="FFFF00"/>
              </a:solidFill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228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二、看见百姓堕落</a:t>
            </a:r>
            <a:endParaRPr kumimoji="1" lang="zh-CN" altLang="en-US" dirty="0"/>
          </a:p>
        </p:txBody>
      </p:sp>
      <p:pic>
        <p:nvPicPr>
          <p:cNvPr id="4" name="内容占位符 3" descr="stdas00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01" r="-60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215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25574"/>
            <a:ext cx="8229600" cy="5600590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书</a:t>
            </a:r>
            <a:r>
              <a:rPr lang="en-US" altLang="zh-CN" dirty="0"/>
              <a:t>24:15 </a:t>
            </a:r>
            <a:r>
              <a:rPr lang="zh-CN" altLang="en-US" dirty="0"/>
              <a:t>若是你们以侍奉耶和华为不好，今日就可以选择所要侍奉的：是你们列祖在大河那边所侍奉的神呢？是你们所住这地的亚摩利人的神呢？至于我和我家，我们必定侍奉耶和华。”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r>
              <a:rPr lang="en-US" altLang="zh-CN" dirty="0" smtClean="0"/>
              <a:t>24</a:t>
            </a:r>
            <a:r>
              <a:rPr lang="en-US" altLang="zh-CN" dirty="0"/>
              <a:t>:16 </a:t>
            </a:r>
            <a:r>
              <a:rPr lang="zh-CN" altLang="en-US" dirty="0"/>
              <a:t>百姓回答说：“我们断不敢离弃耶和华去侍奉别神；</a:t>
            </a:r>
          </a:p>
          <a:p>
            <a:r>
              <a:rPr lang="en-US" altLang="zh-CN" dirty="0"/>
              <a:t>24:17 </a:t>
            </a:r>
            <a:r>
              <a:rPr lang="zh-CN" altLang="en-US" dirty="0"/>
              <a:t>因耶和华我们的　神曾将我们和我们列祖从埃及地的为奴之家领出来，在我们眼前行了那些大神迹，在我们所行的道上，所经过的诸国，都保护了我们。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912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24:18 </a:t>
            </a:r>
            <a:r>
              <a:rPr lang="zh-CN" altLang="en-US" dirty="0"/>
              <a:t>耶和华又把住此地的亚摩利人都从我们面前赶出去。所以，我们必侍奉耶和华，因为他是我们的　神。”</a:t>
            </a:r>
          </a:p>
          <a:p>
            <a:r>
              <a:rPr lang="en-US" altLang="zh-CN" dirty="0"/>
              <a:t>24:19 </a:t>
            </a:r>
            <a:r>
              <a:rPr lang="zh-CN" altLang="en-US" dirty="0"/>
              <a:t>约书亚对百姓说：“你们不能侍奉耶和华；因为他是圣洁的　神，是忌邪的　神，必不赦免你们的过犯罪恶。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9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1101376-siracusa-locator-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" b="2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1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xsyracuse-catacombs-01ml.jpg.pagespeed.ic.FwSUBH5rG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0" r="-10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300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内容占位符 3" descr="Siracusa-Catacombe-s-giovann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b="15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072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Slq9j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23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4KiA9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r="36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099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书二十四</a:t>
            </a:r>
            <a:r>
              <a:rPr kumimoji="1" lang="en-US" altLang="zh-CN" dirty="0" smtClean="0"/>
              <a:t>14-15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24:14 </a:t>
            </a:r>
            <a:r>
              <a:rPr lang="zh-CN" altLang="en-US" dirty="0"/>
              <a:t>“现在你们要敬畏耶和华，诚心实意地侍奉他，将你们列祖在大河那边和在埃及所侍奉的神除掉，去侍奉耶和华。</a:t>
            </a:r>
          </a:p>
          <a:p>
            <a:pPr marL="0" indent="0">
              <a:buNone/>
            </a:pPr>
            <a:r>
              <a:rPr lang="en-US" altLang="zh-CN" dirty="0"/>
              <a:t>24:15 </a:t>
            </a:r>
            <a:r>
              <a:rPr lang="zh-CN" altLang="en-US" dirty="0"/>
              <a:t>若是你们以侍奉耶和华为不好，今日就可以选择所要侍奉的：是你们列祖在大河那边所侍奉的神呢？是你们所住这地的亚摩利人的神呢？至于我和我家，我们必定侍奉耶和华。”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990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/>
              <a:t>三、看见救</a:t>
            </a:r>
            <a:r>
              <a:rPr lang="zh-CN" altLang="zh-CN" b="1" dirty="0" smtClean="0"/>
              <a:t>恩元帅</a:t>
            </a:r>
            <a:endParaRPr kumimoji="1" lang="zh-CN" altLang="en-US" dirty="0"/>
          </a:p>
        </p:txBody>
      </p:sp>
      <p:pic>
        <p:nvPicPr>
          <p:cNvPr id="4" name="内容占位符 3" descr="0000000000-john_pointing_jesus_lamb-of-go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2" r="-35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728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来</a:t>
            </a:r>
            <a:r>
              <a:rPr lang="en-US" altLang="zh-CN" dirty="0"/>
              <a:t>2:10 </a:t>
            </a:r>
            <a:r>
              <a:rPr lang="zh-CN" altLang="en-US" dirty="0"/>
              <a:t>原来那为万物所属、为万物所本的，要领许多的儿子进荣耀里去，使救他们的元帅，因受苦难得以完全，本是合宜的。</a:t>
            </a:r>
            <a:endParaRPr kumimoji="1"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6512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772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540029" y="114461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98414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四</a:t>
            </a:r>
            <a:r>
              <a:rPr lang="zh-CN" altLang="zh-CN" b="1" dirty="0" smtClean="0"/>
              <a:t>、</a:t>
            </a:r>
            <a:r>
              <a:rPr lang="zh-CN" altLang="zh-CN" b="1" dirty="0"/>
              <a:t>看见真正</a:t>
            </a:r>
            <a:r>
              <a:rPr lang="zh-CN" altLang="zh-CN" b="1" dirty="0" smtClean="0"/>
              <a:t>安息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来</a:t>
            </a:r>
            <a:r>
              <a:rPr lang="en-US" altLang="zh-CN" dirty="0" smtClean="0"/>
              <a:t>4</a:t>
            </a:r>
            <a:r>
              <a:rPr lang="en-US" altLang="zh-CN" dirty="0"/>
              <a:t>:8 </a:t>
            </a:r>
            <a:r>
              <a:rPr lang="zh-CN" altLang="en-US" dirty="0"/>
              <a:t>若是约书亚已叫他们享了安息，后来　神就不再提别的日子了。</a:t>
            </a:r>
          </a:p>
          <a:p>
            <a:r>
              <a:rPr lang="en-US" altLang="zh-CN" dirty="0"/>
              <a:t>4:9 </a:t>
            </a:r>
            <a:r>
              <a:rPr lang="zh-CN" altLang="en-US" dirty="0"/>
              <a:t>这样看来，必另有一安息日的安息为　神的子民存留。</a:t>
            </a:r>
          </a:p>
          <a:p>
            <a:r>
              <a:rPr lang="en-US" altLang="zh-CN" dirty="0"/>
              <a:t>4:10 </a:t>
            </a:r>
            <a:r>
              <a:rPr lang="zh-CN" altLang="en-US" dirty="0"/>
              <a:t>因为那进入安息的，乃是歇了自己的工，正如　神歇了他的工一样。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3093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11:28 </a:t>
            </a:r>
            <a:r>
              <a:rPr lang="zh-CN" altLang="en-US" dirty="0"/>
              <a:t>凡劳苦担重担的人可以到我这里来，我就使你们得安息。</a:t>
            </a:r>
          </a:p>
          <a:p>
            <a:r>
              <a:rPr lang="en-US" altLang="zh-CN" dirty="0"/>
              <a:t>11:29 </a:t>
            </a:r>
            <a:r>
              <a:rPr lang="zh-CN" altLang="en-US" dirty="0"/>
              <a:t>我心里柔和谦卑，你们当负我的轭，学我的样式；这样，你们心里就必得享安息。</a:t>
            </a:r>
          </a:p>
          <a:p>
            <a:r>
              <a:rPr lang="en-US" altLang="zh-CN" dirty="0"/>
              <a:t>11:30 </a:t>
            </a:r>
            <a:r>
              <a:rPr lang="zh-CN" altLang="en-US" dirty="0"/>
              <a:t>因为我的轭是容易的，我的担子是轻省的。”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711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清晨祷告</a:t>
            </a:r>
            <a:endParaRPr kumimoji="1" lang="zh-CN" altLang="en-US" dirty="0"/>
          </a:p>
        </p:txBody>
      </p:sp>
      <p:pic>
        <p:nvPicPr>
          <p:cNvPr id="4" name="内容占位符 3" descr="IMG_78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5751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endParaRPr kumimoji="1" lang="zh-CN" altLang="en-US" dirty="0"/>
          </a:p>
        </p:txBody>
      </p:sp>
      <p:pic>
        <p:nvPicPr>
          <p:cNvPr id="4" name="内容占位符 3" descr="IMG_779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1" r="-10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7559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779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1830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781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340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78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8" b="31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728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/>
              <a:t>一、看见神的</a:t>
            </a:r>
            <a:r>
              <a:rPr lang="zh-CN" altLang="zh-CN" b="1" dirty="0" smtClean="0"/>
              <a:t>恩手</a:t>
            </a:r>
            <a:endParaRPr kumimoji="1" lang="zh-CN" altLang="en-US" dirty="0"/>
          </a:p>
        </p:txBody>
      </p:sp>
      <p:pic>
        <p:nvPicPr>
          <p:cNvPr id="4" name="内容占位符 3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8718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78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8411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779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4787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779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9" b="3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0545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78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492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总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结</a:t>
            </a:r>
            <a:endParaRPr kumimoji="1" lang="zh-CN" altLang="en-US" dirty="0"/>
          </a:p>
        </p:txBody>
      </p:sp>
      <p:pic>
        <p:nvPicPr>
          <p:cNvPr id="5" name="内容占位符 4" descr="a61807e4370c8a11527358405540bf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7" r="-11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013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回顾历史就看见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r>
              <a:rPr lang="zh-CN" altLang="en-US" sz="4000" dirty="0"/>
              <a:t>蒙恩的</a:t>
            </a:r>
            <a:r>
              <a:rPr lang="zh-CN" altLang="en-US" sz="4000" dirty="0" smtClean="0"/>
              <a:t>起点</a:t>
            </a:r>
            <a:endParaRPr lang="en-US" altLang="zh-CN" sz="4000" dirty="0" smtClean="0"/>
          </a:p>
          <a:p>
            <a:pPr lvl="5"/>
            <a:r>
              <a:rPr lang="zh-CN" altLang="en-US" sz="4000" dirty="0" smtClean="0"/>
              <a:t>奇妙的引导</a:t>
            </a:r>
            <a:endParaRPr lang="en-US" altLang="zh-CN" sz="4000" dirty="0" smtClean="0"/>
          </a:p>
          <a:p>
            <a:pPr lvl="5"/>
            <a:r>
              <a:rPr lang="zh-CN" altLang="en-US" sz="4000" dirty="0" smtClean="0"/>
              <a:t>经历拯救</a:t>
            </a:r>
            <a:endParaRPr lang="en-US" altLang="zh-CN" sz="4000" dirty="0" smtClean="0"/>
          </a:p>
          <a:p>
            <a:pPr lvl="5"/>
            <a:r>
              <a:rPr lang="zh-CN" altLang="en-US" sz="4000" dirty="0" smtClean="0"/>
              <a:t>教导争战</a:t>
            </a:r>
            <a:endParaRPr lang="en-US" altLang="zh-CN" sz="4000" dirty="0"/>
          </a:p>
          <a:p>
            <a:pPr lvl="5"/>
            <a:r>
              <a:rPr lang="zh-CN" altLang="en-US" sz="4000" dirty="0"/>
              <a:t>保护看顾</a:t>
            </a:r>
            <a:endParaRPr lang="en-US" altLang="zh-CN" sz="40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15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回顾历史就看见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蒙恩的起点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书</a:t>
            </a:r>
            <a:r>
              <a:rPr lang="en-US" altLang="zh-CN" dirty="0"/>
              <a:t>24:1 </a:t>
            </a:r>
            <a:r>
              <a:rPr lang="zh-CN" altLang="en-US" dirty="0"/>
              <a:t>约书亚将以色列的众支派聚集在示剑，召了以色列的长老、族长、审判官，并官长来，他们就站在　神面前。</a:t>
            </a:r>
          </a:p>
          <a:p>
            <a:pPr marL="0" indent="0">
              <a:buNone/>
            </a:pPr>
            <a:r>
              <a:rPr lang="en-US" altLang="zh-CN" dirty="0"/>
              <a:t>24:2 </a:t>
            </a:r>
            <a:r>
              <a:rPr lang="zh-CN" altLang="en-US" dirty="0"/>
              <a:t>约书亚对众民说：“耶和华以色列的　神如此说：‘古时你们的列祖，就是亚伯拉罕和拿鹤的父亲他拉，住在大河那边侍奉别神，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503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奇妙的引导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24</a:t>
            </a:r>
            <a:r>
              <a:rPr lang="en-US" altLang="zh-CN" dirty="0"/>
              <a:t>:3 </a:t>
            </a:r>
            <a:r>
              <a:rPr lang="zh-CN" altLang="en-US" dirty="0"/>
              <a:t>我将你们的祖宗亚伯拉罕从大河那边带来，领他走遍迦南全地，又使他的子孙众多，把以撒赐给他；</a:t>
            </a:r>
          </a:p>
          <a:p>
            <a:pPr marL="0" indent="0">
              <a:buNone/>
            </a:pPr>
            <a:r>
              <a:rPr lang="en-US" altLang="zh-CN" dirty="0"/>
              <a:t>24:4 </a:t>
            </a:r>
            <a:r>
              <a:rPr lang="zh-CN" altLang="en-US" dirty="0"/>
              <a:t>又把雅各和以扫赐给以撒，将西珥山赐给以扫为业；后来雅各和他的子孙下到埃及去了。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478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25574"/>
            <a:ext cx="8229600" cy="560059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经历拯救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24</a:t>
            </a:r>
            <a:r>
              <a:rPr lang="en-US" altLang="zh-CN" dirty="0"/>
              <a:t>:5 </a:t>
            </a:r>
            <a:r>
              <a:rPr lang="zh-CN" altLang="en-US" dirty="0"/>
              <a:t>我差遣摩西、亚伦，并照我在埃及中所行的降灾与埃及，然后把你们领出来。</a:t>
            </a:r>
          </a:p>
          <a:p>
            <a:pPr marL="0" indent="0">
              <a:buNone/>
            </a:pPr>
            <a:r>
              <a:rPr lang="en-US" altLang="zh-CN" dirty="0"/>
              <a:t>24:6 </a:t>
            </a:r>
            <a:r>
              <a:rPr lang="zh-CN" altLang="en-US" dirty="0"/>
              <a:t>我领你们列祖出埃及，他们就到了红海；埃及人带领车辆马兵追赶你们列祖到红海</a:t>
            </a:r>
            <a:r>
              <a:rPr lang="zh-CN" altLang="en-US" dirty="0" smtClean="0"/>
              <a:t>。</a:t>
            </a:r>
            <a:r>
              <a:rPr lang="en-US" altLang="zh-CN" dirty="0"/>
              <a:t>24:7 </a:t>
            </a:r>
            <a:r>
              <a:rPr lang="zh-CN" altLang="en-US" dirty="0"/>
              <a:t>你们列祖哀求耶和华，他就使你们和埃及人中间黑暗了，又使海水淹没埃及人。我在埃及所行的事，你们亲眼见过。你们在旷野也住了许多年日。</a:t>
            </a:r>
          </a:p>
          <a:p>
            <a:pPr marL="0" indent="0">
              <a:buNone/>
            </a:pPr>
            <a:endParaRPr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8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37246"/>
            <a:ext cx="8229600" cy="5688917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教导争战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24</a:t>
            </a:r>
            <a:r>
              <a:rPr lang="en-US" altLang="zh-CN" dirty="0"/>
              <a:t>:8 </a:t>
            </a:r>
            <a:r>
              <a:rPr lang="zh-CN" altLang="en-US" dirty="0"/>
              <a:t>我领你们到约旦河东亚摩利人所住之地。他们与你们争战，我将他们交在你们手中，你们便得了他们的地为业；我也在你们面前将他们灭绝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  <a:p>
            <a:r>
              <a:rPr lang="zh-CN" altLang="en-US" dirty="0" smtClean="0"/>
              <a:t>保护看顾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24</a:t>
            </a:r>
            <a:r>
              <a:rPr lang="en-US" altLang="zh-CN" dirty="0"/>
              <a:t>:9 </a:t>
            </a:r>
            <a:r>
              <a:rPr lang="zh-CN" altLang="en-US" dirty="0"/>
              <a:t>那时，摩押王西拨的儿子巴勒起来攻击以色列人，打发人召了比珥的儿子巴兰来咒诅你们。</a:t>
            </a:r>
          </a:p>
          <a:p>
            <a:pPr marL="0" indent="0">
              <a:buNone/>
            </a:pPr>
            <a:r>
              <a:rPr lang="en-US" altLang="zh-CN" dirty="0"/>
              <a:t>24:10 </a:t>
            </a:r>
            <a:r>
              <a:rPr lang="zh-CN" altLang="en-US" dirty="0"/>
              <a:t>我不肯听巴兰的话，所以他倒为你们连连祝福。这样，我便救你们脱离巴勒的手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334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/>
              <a:buChar char="•"/>
            </a:pPr>
            <a:r>
              <a:rPr kumimoji="1" lang="zh-CN" altLang="en-US" dirty="0" smtClean="0"/>
              <a:t>征服迦南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24:11 </a:t>
            </a:r>
            <a:r>
              <a:rPr lang="zh-CN" altLang="en-US" dirty="0"/>
              <a:t>你们过了约旦河，到了耶利哥；耶利哥人、亚摩利人、比利洗人、迦南人、赫人、革迦撒人、希未人、耶布斯人都与你们争战；我把他们交在你们手里。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6480344"/>
      </p:ext>
    </p:extLst>
  </p:cSld>
  <p:clrMapOvr>
    <a:masterClrMapping/>
  </p:clrMapOvr>
</p:sld>
</file>

<file path=ppt/theme/theme1.xml><?xml version="1.0" encoding="utf-8"?>
<a:theme xmlns:a="http://schemas.openxmlformats.org/drawingml/2006/main" name="黑色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黑色 .thmx</Template>
  <TotalTime>13952</TotalTime>
  <Words>470</Words>
  <Application>Microsoft Macintosh PowerPoint</Application>
  <PresentationFormat>全屏显示(4:3)</PresentationFormat>
  <Paragraphs>57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黑色</vt:lpstr>
      <vt:lpstr>看见不能看见的</vt:lpstr>
      <vt:lpstr>书二十四14-15</vt:lpstr>
      <vt:lpstr>一、看见神的恩手</vt:lpstr>
      <vt:lpstr>回顾历史就看见</vt:lpstr>
      <vt:lpstr>回顾历史就看见</vt:lpstr>
      <vt:lpstr>PowerPoint 演示文稿</vt:lpstr>
      <vt:lpstr>PowerPoint 演示文稿</vt:lpstr>
      <vt:lpstr>PowerPoint 演示文稿</vt:lpstr>
      <vt:lpstr>征服迦南</vt:lpstr>
      <vt:lpstr>历史的总结：争战靠耶和华</vt:lpstr>
      <vt:lpstr>从历史看现在</vt:lpstr>
      <vt:lpstr>二、看见百姓堕落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三、看见救恩元帅</vt:lpstr>
      <vt:lpstr>PowerPoint 演示文稿</vt:lpstr>
      <vt:lpstr>PowerPoint 演示文稿</vt:lpstr>
      <vt:lpstr>四、看见真正安息</vt:lpstr>
      <vt:lpstr>PowerPoint 演示文稿</vt:lpstr>
      <vt:lpstr>清晨祷告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 结</vt:lpstr>
    </vt:vector>
  </TitlesOfParts>
  <Company>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跨越不可跨越的约旦河</dc:title>
  <dc:creator>Muqun Nan</dc:creator>
  <cp:lastModifiedBy>Muqun Nan</cp:lastModifiedBy>
  <cp:revision>63</cp:revision>
  <dcterms:created xsi:type="dcterms:W3CDTF">2019-04-27T02:54:44Z</dcterms:created>
  <dcterms:modified xsi:type="dcterms:W3CDTF">2019-08-17T15:38:09Z</dcterms:modified>
</cp:coreProperties>
</file>