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FA20E-F622-424D-B0A8-4325B270C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5BF94-B34D-4062-A6A4-16473E920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FB3F2-C508-4833-8009-2E933F82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22DCF-B1E9-438F-B115-B98EBEF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36A-1E38-4889-BF31-AD9829EB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338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682-40EA-4A9C-8BA3-26A510E5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091F-1380-46A7-9908-9EC670712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3BFAE-48E7-4342-83CC-CE8E662F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4E0EE-7FD7-4A72-975E-159B33CB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A9CC1-DA28-4457-9DA8-D09624AF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366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20CD36-E712-4D3F-98E6-BB9E6F5AC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223D3-C82A-496D-9CD3-01FDADA72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96D47-ECA2-477D-B74D-F42451F5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F51A1-C151-4637-9592-6144BA97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A4D7C-A584-44B2-A5BC-22741FC81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670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0362-FE30-4B77-89C4-105B88788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49DB-4A55-4AD0-84B7-AD192A78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E1EF-4162-44FA-AE6C-3FF2A2B6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5817E-31C3-4FB4-B328-04FF09BF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3B358-480A-4D3F-8485-147FA863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1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0348-644D-495B-8DA5-8B2E7A42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550C1-1B53-4ABE-81D8-7F5B206E9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4234A-FC67-4CE1-A792-33C87E87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F3AE4-D8E8-4D5D-85FE-A9E65831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FD2F6-785C-4679-A56F-22F1ED24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189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24AC-B8AB-4FD5-A599-BFBC46A8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AF56-85DA-429F-9D09-448A04F12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C07BC-4E36-4409-B277-580BD98AD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51786-F7BB-456D-B98B-6C4965F3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7B719-5637-4176-ADB9-7C91B605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CB2D3-6B8F-4415-B638-B15B263A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988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D4A8F-8067-49FE-854F-8D34223E2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5EB41-4A29-421B-A2F6-F489D5A9C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012D3-586D-4A10-956E-846B27FA8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B5D69-8972-4011-A23C-3ECBC6E79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442AB-E71F-4E8B-8B99-4A8630355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7BA68-3B33-4DE5-9C32-3D9D6709A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A8C209-4A71-4176-B7B8-67E59F36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B72C5-1F6A-4C1A-9C81-674F62FB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59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F425-AE59-4E61-BEC5-92E63F4A4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E582B-D51C-46D5-8BF0-672283FA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B416D-EB74-4E0C-8623-AD316D1D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A5C58-C89F-4A74-B9AB-8801F3782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27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E4BA0-4B77-4A80-AF11-C3D9787D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6E7056-8BB5-472C-989F-DEC5440A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61CDC-1A78-45F6-A13E-A076F695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64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AF6A-7C8E-4FEA-9557-E95356E3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3F39-EDD6-434F-8B8A-B3FBB0CB7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EBDA6-0418-4AB0-A717-9E7E52DA9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8414-4B39-4E51-B0DE-E6E7F556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57B52-2381-4BCB-85F5-73E1D4A8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84660-C537-443F-A097-1725D6F9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61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6717-1AA9-4672-A21F-2CC5455D4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525AE-08CC-4F86-8ADA-55ED00B4C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3E919-4418-41D7-B71E-87BD0929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0202D-8CD8-44AE-A816-257BFA31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7C22F-14C7-4B48-A8F0-6D30C77A4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AC9DE-75E6-48E2-A65E-B5CA2D8F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408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B36EB-CCB3-434B-A469-94FF964E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7BC9F-1123-4450-83AC-AF1D60D65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997B2-45EF-4539-9E9D-4C9BDCCCF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8DB8C-D59F-452B-8B3A-9B30B5B150D8}" type="datetimeFigureOut">
              <a:rPr lang="en-AU" smtClean="0"/>
              <a:t>1/08/2019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4DA80-F55D-4016-BFD3-AD21C28E2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E3B3D-57B4-447F-AFA5-945AAD862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6CAE1-88D0-4EA0-8FA2-BCB1A629E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617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3194-FB5B-4C73-A5F3-32ED1BB07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4743"/>
            <a:ext cx="9144000" cy="261257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zh-CN" altLang="en-US" b="1" dirty="0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好牧人耶稣</a:t>
            </a:r>
            <a:br>
              <a:rPr lang="en-AU" b="1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8ACD5-6E79-4984-A769-5400F6CA1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4285672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812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34B1-BFC4-44B8-86EE-EAF68E2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745"/>
            <a:ext cx="10515600" cy="1025237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zh-TW" altLang="en-US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一</a:t>
            </a:r>
            <a:r>
              <a:rPr lang="en-AU" altLang="zh-TW" sz="49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CN" altLang="en-US" sz="49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身先士卒的牧人耶稣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266C-923E-43A8-9021-C9BCBD17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altLang="zh-TW" sz="31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AU" altLang="zh-TW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1. 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按命叫羊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专注地爱 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约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：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1-3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）</a:t>
            </a:r>
            <a:endParaRPr lang="en-US" altLang="zh-CN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baseline="30000" dirty="0"/>
              <a:t> </a:t>
            </a:r>
            <a:r>
              <a:rPr lang="zh-TW" altLang="en-US" dirty="0"/>
              <a:t>約 </a:t>
            </a:r>
            <a:r>
              <a:rPr lang="en-US" altLang="zh-TW" dirty="0"/>
              <a:t>10:</a:t>
            </a:r>
            <a:r>
              <a:rPr lang="en-US" altLang="zh-CN" dirty="0"/>
              <a:t>3: "</a:t>
            </a:r>
            <a:r>
              <a:rPr lang="zh-TW" altLang="en-US" dirty="0"/>
              <a:t>看 門 的 就 給 他 開 門 ； 羊 也 聽 他 的 聲 音 。 </a:t>
            </a:r>
            <a:r>
              <a:rPr lang="zh-TW" altLang="en-US" b="1" dirty="0">
                <a:solidFill>
                  <a:srgbClr val="FF0000"/>
                </a:solidFill>
              </a:rPr>
              <a:t>他 按 著 名 叫 自 己 的 羊 </a:t>
            </a:r>
            <a:r>
              <a:rPr lang="zh-TW" altLang="en-US" dirty="0"/>
              <a:t>， 把 羊 領 出 來 。</a:t>
            </a:r>
            <a:r>
              <a:rPr lang="en-US" altLang="zh-CN" dirty="0"/>
              <a:t>“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专注的爱</a:t>
            </a:r>
            <a:r>
              <a:rPr lang="zh-CN" altLang="en-US" dirty="0"/>
              <a:t>意味着</a:t>
            </a:r>
            <a:r>
              <a:rPr lang="zh-CN" altLang="en-US" b="1" dirty="0">
                <a:solidFill>
                  <a:srgbClr val="FF0000"/>
                </a:solidFill>
              </a:rPr>
              <a:t>精雕细琢的爱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 </a:t>
            </a:r>
            <a:r>
              <a:rPr lang="zh-CN" altLang="en-US" dirty="0"/>
              <a:t>以弗所书</a:t>
            </a:r>
            <a:r>
              <a:rPr lang="en-US" altLang="zh-CN" dirty="0"/>
              <a:t>2:10 </a:t>
            </a:r>
            <a:r>
              <a:rPr lang="en-US" altLang="zh-CN" b="1" dirty="0"/>
              <a:t>[</a:t>
            </a:r>
            <a:r>
              <a:rPr lang="zh-CN" altLang="en-US" dirty="0"/>
              <a:t>我们原是他的</a:t>
            </a:r>
            <a:r>
              <a:rPr lang="zh-CN" altLang="en-US" b="1" dirty="0">
                <a:solidFill>
                  <a:srgbClr val="FF0000"/>
                </a:solidFill>
              </a:rPr>
              <a:t>工作</a:t>
            </a:r>
            <a:r>
              <a:rPr lang="zh-CN" altLang="en-US" dirty="0"/>
              <a:t>，在基督耶稣里造成的，为要叫我们行善，就是神所预备叫我们行的</a:t>
            </a:r>
            <a:r>
              <a:rPr lang="en-US" altLang="zh-CN" dirty="0"/>
              <a:t>.]</a:t>
            </a:r>
            <a:endParaRPr lang="en-AU" altLang="zh-TW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AU" altLang="zh-TW" dirty="0"/>
          </a:p>
          <a:p>
            <a:pPr marL="0" indent="0">
              <a:buNone/>
            </a:pPr>
            <a:r>
              <a:rPr lang="en-AU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2. 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走在羊前头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—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引导保护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约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：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4-6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）</a:t>
            </a:r>
            <a:endParaRPr lang="en-AU" b="1" dirty="0"/>
          </a:p>
          <a:p>
            <a:r>
              <a:rPr lang="zh-TW" altLang="en-US" baseline="30000" dirty="0"/>
              <a:t> </a:t>
            </a:r>
            <a:r>
              <a:rPr lang="zh-TW" altLang="en-US" dirty="0"/>
              <a:t>約 </a:t>
            </a:r>
            <a:r>
              <a:rPr lang="en-US" altLang="zh-TW" dirty="0"/>
              <a:t>10:</a:t>
            </a:r>
            <a:r>
              <a:rPr lang="en-US" altLang="zh-CN" dirty="0"/>
              <a:t>4: "</a:t>
            </a:r>
            <a:r>
              <a:rPr lang="zh-TW" altLang="en-US" dirty="0"/>
              <a:t>既 放 出 自 己 的 羊 來 ， </a:t>
            </a:r>
            <a:r>
              <a:rPr lang="zh-TW" altLang="en-US" b="1" dirty="0">
                <a:solidFill>
                  <a:srgbClr val="FF0000"/>
                </a:solidFill>
              </a:rPr>
              <a:t>就 在 前 頭 走</a:t>
            </a:r>
            <a:r>
              <a:rPr lang="zh-TW" altLang="en-US" dirty="0"/>
              <a:t> ， 羊 也 跟 著 他 ， 因 為 認 得 他 的 聲 音 。</a:t>
            </a:r>
            <a:r>
              <a:rPr lang="en-US" altLang="zh-CN" dirty="0"/>
              <a:t>”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要能认得圣灵微小的声音</a:t>
            </a:r>
            <a:r>
              <a:rPr lang="zh-CN" altLang="en-US" dirty="0"/>
              <a:t>，才会跟在他后面走，得到他的引导保护。</a:t>
            </a:r>
            <a:endParaRPr lang="en-US" altLang="zh-CN" dirty="0"/>
          </a:p>
          <a:p>
            <a:r>
              <a:rPr lang="zh-CN" altLang="en-US" dirty="0"/>
              <a:t>如何才能认出主的声音</a:t>
            </a:r>
            <a:r>
              <a:rPr lang="en-US" altLang="zh-CN" dirty="0"/>
              <a:t>—</a:t>
            </a:r>
            <a:r>
              <a:rPr lang="zh-CN" altLang="en-US" b="1" dirty="0">
                <a:solidFill>
                  <a:srgbClr val="FF0000"/>
                </a:solidFill>
              </a:rPr>
              <a:t>花时间进入亲密的“神人团契”</a:t>
            </a:r>
            <a:endParaRPr lang="en-US" altLang="zh-CN" b="1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17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50BC-3F12-4262-9A15-6D9A013D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二</a:t>
            </a:r>
            <a:r>
              <a:rPr lang="en-AU" altLang="zh-TW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CN" altLang="en-US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舍命赐生命的牧人耶稣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CD9E-FEBD-473C-A5DA-CF3B1517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1756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1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赐生命的唯一来源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—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耶稣基督 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约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：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7-10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）</a:t>
            </a:r>
            <a:endParaRPr lang="en-US" altLang="zh-CN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dirty="0"/>
              <a:t>約 </a:t>
            </a:r>
            <a:r>
              <a:rPr lang="en-US" altLang="zh-TW" dirty="0"/>
              <a:t>10:</a:t>
            </a:r>
            <a:r>
              <a:rPr lang="en-US" altLang="zh-CN" dirty="0"/>
              <a:t>7  "</a:t>
            </a:r>
            <a:r>
              <a:rPr lang="zh-TW" altLang="en-US" dirty="0"/>
              <a:t>耶 穌 又 對 他 們 說 ： 我 實 實 在 在 的 告 訴 你 們 ， </a:t>
            </a:r>
            <a:r>
              <a:rPr lang="zh-TW" altLang="en-US" b="1" dirty="0">
                <a:solidFill>
                  <a:srgbClr val="FF0000"/>
                </a:solidFill>
              </a:rPr>
              <a:t>我 就 是 羊 的 門 </a:t>
            </a:r>
            <a:r>
              <a:rPr lang="zh-TW" altLang="en-US" dirty="0"/>
              <a:t>。</a:t>
            </a:r>
            <a:r>
              <a:rPr lang="en-US" altLang="zh-CN" dirty="0"/>
              <a:t>“ (</a:t>
            </a:r>
            <a:r>
              <a:rPr lang="zh-CN" altLang="en-US" dirty="0"/>
              <a:t>“羊的门”是</a:t>
            </a:r>
            <a:r>
              <a:rPr lang="zh-CN" altLang="en-US" b="1" dirty="0"/>
              <a:t>单数</a:t>
            </a:r>
            <a:r>
              <a:rPr lang="zh-CN" altLang="en-US" dirty="0"/>
              <a:t>的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使 </a:t>
            </a:r>
            <a:r>
              <a:rPr lang="en-US" altLang="zh-CN" dirty="0"/>
              <a:t>4:12 "</a:t>
            </a:r>
            <a:r>
              <a:rPr lang="zh-CN" altLang="en-US" b="1" dirty="0">
                <a:solidFill>
                  <a:srgbClr val="FF0000"/>
                </a:solidFill>
              </a:rPr>
              <a:t>除他以外，别无拯救</a:t>
            </a:r>
            <a:r>
              <a:rPr lang="zh-CN" altLang="en-US" dirty="0"/>
              <a:t>，因为在天下人间，没有赐下别的名我们可以靠着得救。”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AU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2. 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赐生命的代价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舍命代赎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约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：</a:t>
            </a:r>
            <a:r>
              <a:rPr lang="en-US" altLang="zh-CN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11-18</a:t>
            </a:r>
            <a:r>
              <a:rPr lang="zh-CN" altLang="en-US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）</a:t>
            </a:r>
            <a:endParaRPr lang="en-US" altLang="zh-CN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CN" altLang="en-US" b="1" u="sng" dirty="0"/>
              <a:t>舍己是出于</a:t>
            </a:r>
            <a:r>
              <a:rPr lang="zh-CN" altLang="en-US" b="1" u="sng" dirty="0">
                <a:solidFill>
                  <a:srgbClr val="FF0000"/>
                </a:solidFill>
              </a:rPr>
              <a:t>顾念</a:t>
            </a:r>
            <a:r>
              <a:rPr lang="zh-CN" altLang="en-US" b="1" u="sng" dirty="0"/>
              <a:t> </a:t>
            </a:r>
            <a:endParaRPr lang="en-US" altLang="zh-CN" b="1" u="sng" dirty="0"/>
          </a:p>
          <a:p>
            <a:pPr marL="0" indent="0">
              <a:buNone/>
            </a:pPr>
            <a:r>
              <a:rPr lang="en-US" altLang="zh-CN" b="1" dirty="0"/>
              <a:t>--“</a:t>
            </a:r>
            <a:r>
              <a:rPr lang="zh-CN" altLang="en-US" b="1" dirty="0"/>
              <a:t>哪有什么岁月静好，不过是有人为我们负重前行</a:t>
            </a:r>
            <a:r>
              <a:rPr lang="en-US" altLang="zh-CN" b="1" dirty="0"/>
              <a:t>"</a:t>
            </a:r>
            <a:endParaRPr lang="en-AU" altLang="zh-CN" b="1" dirty="0"/>
          </a:p>
          <a:p>
            <a:r>
              <a:rPr lang="zh-CN" altLang="en-US" b="1" u="sng" dirty="0"/>
              <a:t>舍己是出于</a:t>
            </a:r>
            <a:r>
              <a:rPr lang="zh-CN" altLang="en-US" b="1" u="sng" dirty="0">
                <a:solidFill>
                  <a:srgbClr val="FF0000"/>
                </a:solidFill>
              </a:rPr>
              <a:t>权柄</a:t>
            </a:r>
            <a:r>
              <a:rPr lang="zh-CN" altLang="en-US" b="1" u="sng" dirty="0"/>
              <a:t>  </a:t>
            </a:r>
            <a:r>
              <a:rPr lang="en-US" altLang="zh-CN" b="1" dirty="0"/>
              <a:t>(</a:t>
            </a:r>
            <a:r>
              <a:rPr lang="zh-CN" altLang="en-US" b="1" dirty="0"/>
              <a:t>约</a:t>
            </a:r>
            <a:r>
              <a:rPr lang="en-US" altLang="zh-CN" b="1" dirty="0"/>
              <a:t>10:18 "</a:t>
            </a:r>
            <a:r>
              <a:rPr lang="zh-TW" altLang="en-US" dirty="0"/>
              <a:t>我 有 權 柄 捨 了 ， 也 有 權 柄 取 回 來 。</a:t>
            </a:r>
            <a:r>
              <a:rPr lang="en-US" altLang="zh-CN" dirty="0"/>
              <a:t>")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dirty="0"/>
              <a:t>--</a:t>
            </a:r>
            <a:r>
              <a:rPr lang="zh-CN" altLang="en-US" dirty="0"/>
              <a:t>人间君王的权柄是</a:t>
            </a:r>
            <a:r>
              <a:rPr lang="zh-CN" altLang="en-US" b="1" dirty="0">
                <a:solidFill>
                  <a:srgbClr val="FF0000"/>
                </a:solidFill>
              </a:rPr>
              <a:t>被人服侍</a:t>
            </a:r>
            <a:r>
              <a:rPr lang="en-US" altLang="zh-CN" dirty="0"/>
              <a:t>, </a:t>
            </a:r>
            <a:r>
              <a:rPr lang="zh-CN" altLang="en-US" dirty="0"/>
              <a:t>好牧人的权柄是</a:t>
            </a:r>
            <a:r>
              <a:rPr lang="zh-CN" altLang="en-US" b="1" dirty="0">
                <a:solidFill>
                  <a:srgbClr val="FF0000"/>
                </a:solidFill>
              </a:rPr>
              <a:t>服侍人</a:t>
            </a:r>
            <a:r>
              <a:rPr lang="en-US" altLang="zh-CN" dirty="0"/>
              <a:t>,</a:t>
            </a:r>
            <a:r>
              <a:rPr lang="zh-CN" altLang="en-US" b="1" dirty="0">
                <a:solidFill>
                  <a:srgbClr val="FF0000"/>
                </a:solidFill>
              </a:rPr>
              <a:t>且为人舍命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r>
              <a:rPr lang="en-US" altLang="zh-CN" b="1" dirty="0"/>
              <a:t>-- </a:t>
            </a:r>
            <a:r>
              <a:rPr lang="zh-CN" altLang="en-US" dirty="0"/>
              <a:t>耶稣</a:t>
            </a:r>
            <a:r>
              <a:rPr lang="zh-CN" altLang="en-US" b="1" dirty="0">
                <a:solidFill>
                  <a:srgbClr val="FF0000"/>
                </a:solidFill>
              </a:rPr>
              <a:t>主动</a:t>
            </a:r>
            <a:r>
              <a:rPr lang="zh-CN" altLang="en-US" dirty="0"/>
              <a:t>舍己的权柄 </a:t>
            </a:r>
            <a:r>
              <a:rPr lang="zh-CN" altLang="en-US" b="1" dirty="0">
                <a:solidFill>
                  <a:srgbClr val="FF0000"/>
                </a:solidFill>
              </a:rPr>
              <a:t>高于万有，跨越生死。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80917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好牧人耶稣 </vt:lpstr>
      <vt:lpstr>一. 身先士卒的牧人耶稣 </vt:lpstr>
      <vt:lpstr>二. 舍命赐生命的牧人耶稣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生命的动力 </dc:title>
  <dc:creator>Eileen Zhang - Powerhouse</dc:creator>
  <cp:lastModifiedBy>Eileen Zhang</cp:lastModifiedBy>
  <cp:revision>25</cp:revision>
  <dcterms:created xsi:type="dcterms:W3CDTF">2019-05-08T01:14:52Z</dcterms:created>
  <dcterms:modified xsi:type="dcterms:W3CDTF">2019-08-01T09:42:24Z</dcterms:modified>
</cp:coreProperties>
</file>