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63929"/>
        </a:solidFill>
        <a:effectLst/>
        <a:uFillTx/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269025"/>
              <a:satOff val="1984"/>
              <a:lumOff val="-30912"/>
              <a:alpha val="9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/>
            <a:r>
              <a:t>标题文本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项目符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 anchor="ctr"/>
          <a:lstStyle>
            <a:lvl1pPr marL="7918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1pPr>
            <a:lvl2pPr marL="13379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2pPr>
            <a:lvl3pPr marL="18840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3pPr>
            <a:lvl4pPr marL="24301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4pPr>
            <a:lvl5pPr marL="29762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5pPr>
          </a:lstStyle>
          <a:p>
            <a:pPr>
              <a:defRPr>
                <a:effectLst/>
              </a:defRPr>
            </a:pPr>
            <a:r>
              <a:t>正文级别 1</a:t>
            </a:r>
          </a:p>
          <a:p>
            <a:pPr lvl="1">
              <a:defRPr>
                <a:effectLst/>
              </a:defRPr>
            </a:pPr>
            <a:r>
              <a:t>正文级别 2</a:t>
            </a:r>
          </a:p>
          <a:p>
            <a:pPr lvl="2">
              <a:defRPr>
                <a:effectLst/>
              </a:defRPr>
            </a:pPr>
            <a:r>
              <a:t>正文级别 3</a:t>
            </a:r>
          </a:p>
          <a:p>
            <a:pPr lvl="3">
              <a:defRPr>
                <a:effectLst/>
              </a:defRPr>
            </a:pPr>
            <a:r>
              <a:t>正文级别 4</a:t>
            </a:r>
          </a:p>
          <a:p>
            <a:pPr lvl="4">
              <a:defRPr>
                <a:effectLst/>
              </a:defRPr>
            </a:pPr>
            <a:r>
              <a:t>正文级别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3 联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half" idx="13"/>
          </p:nvPr>
        </p:nvSpPr>
        <p:spPr>
          <a:xfrm>
            <a:off x="1414840" y="762000"/>
            <a:ext cx="5448301" cy="8229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7510840" y="762118"/>
            <a:ext cx="4762501" cy="3149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quarter" idx="15"/>
          </p:nvPr>
        </p:nvSpPr>
        <p:spPr>
          <a:xfrm>
            <a:off x="7510840" y="4597518"/>
            <a:ext cx="47625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625600" y="6362700"/>
            <a:ext cx="10464800" cy="537213"/>
          </a:xfrm>
          <a:prstGeom prst="rect">
            <a:avLst/>
          </a:prstGeom>
        </p:spPr>
        <p:txBody>
          <a:bodyPr>
            <a:spAutoFit/>
          </a:bodyPr>
          <a:lstStyle>
            <a:lvl1pPr defTabSz="584200">
              <a:defRPr sz="2800"/>
            </a:lvl1pPr>
          </a:lstStyle>
          <a:p>
            <a:pPr>
              <a:defRPr>
                <a:effectLst/>
              </a:defRPr>
            </a:pPr>
            <a:r>
              <a:t>–Johnny Appleseed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625600" y="4203699"/>
            <a:ext cx="10464800" cy="812801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584200">
              <a:spcBef>
                <a:spcPts val="2400"/>
              </a:spcBef>
              <a:defRPr sz="4000"/>
            </a:lvl1pPr>
          </a:lstStyle>
          <a:p>
            <a:pPr>
              <a:defRPr>
                <a:effectLst/>
              </a:defRPr>
            </a:pPr>
            <a:r>
              <a:t>“在此键入引文。”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quarter" idx="13"/>
          </p:nvPr>
        </p:nvSpPr>
        <p:spPr>
          <a:xfrm>
            <a:off x="4286250" y="1724010"/>
            <a:ext cx="5422900" cy="407354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</a:lvl1pPr>
          </a:lstStyle>
          <a:p>
            <a:pPr/>
            <a:r>
              <a:t>标题文本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/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标题文本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7658100" y="2184400"/>
            <a:ext cx="4038600" cy="5410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标题文本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顶部对齐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标题文本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内部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标题文本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标题文本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</p:spPr>
        <p:txBody>
          <a:bodyPr anchor="ctr"/>
          <a:lstStyle>
            <a:lvl1pPr marL="7918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1pPr>
            <a:lvl2pPr marL="13379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2pPr>
            <a:lvl3pPr marL="18840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3pPr>
            <a:lvl4pPr marL="24301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4pPr>
            <a:lvl5pPr marL="2976245" indent="-791845" algn="l">
              <a:spcBef>
                <a:spcPts val="5000"/>
              </a:spcBef>
              <a:buSzPct val="35000"/>
              <a:buBlip>
                <a:blip r:embed="rId3"/>
              </a:buBlip>
              <a:tabLst>
                <a:tab pos="457200" algn="l"/>
              </a:tabLst>
              <a:defRPr sz="5800">
                <a:latin typeface="华文楷体"/>
                <a:ea typeface="华文楷体"/>
                <a:cs typeface="华文楷体"/>
                <a:sym typeface="华文楷体"/>
              </a:defRPr>
            </a:lvl5pPr>
          </a:lstStyle>
          <a:p>
            <a:pPr>
              <a:defRPr>
                <a:effectLst/>
              </a:defRPr>
            </a:pPr>
            <a:r>
              <a:t>正文级别 1</a:t>
            </a:r>
          </a:p>
          <a:p>
            <a:pPr lvl="1">
              <a:defRPr>
                <a:effectLst/>
              </a:defRPr>
            </a:pPr>
            <a:r>
              <a:t>正文级别 2</a:t>
            </a:r>
          </a:p>
          <a:p>
            <a:pPr lvl="2">
              <a:defRPr>
                <a:effectLst/>
              </a:defRPr>
            </a:pPr>
            <a:r>
              <a:t>正文级别 3</a:t>
            </a:r>
          </a:p>
          <a:p>
            <a:pPr lvl="3">
              <a:defRPr>
                <a:effectLst/>
              </a:defRPr>
            </a:pPr>
            <a:r>
              <a:t>正文级别 4</a:t>
            </a:r>
          </a:p>
          <a:p>
            <a:pPr lvl="4">
              <a:defRPr>
                <a:effectLst/>
              </a:defRPr>
            </a:pPr>
            <a:r>
              <a:t>正文级别 5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pic" sz="quarter" idx="13"/>
          </p:nvPr>
        </p:nvSpPr>
        <p:spPr>
          <a:xfrm>
            <a:off x="7440167" y="2857500"/>
            <a:ext cx="4015233" cy="5613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74" name="Shape 74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</p:spPr>
        <p:txBody>
          <a:bodyPr anchor="ctr"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标题文本</a:t>
            </a:r>
          </a:p>
        </p:txBody>
      </p:sp>
      <p:sp>
        <p:nvSpPr>
          <p:cNvPr id="75" name="Shape 75"/>
          <p:cNvSpPr/>
          <p:nvPr>
            <p:ph type="body" sz="half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 anchor="ctr"/>
          <a:lstStyle>
            <a:lvl1pPr marL="4064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1pPr>
            <a:lvl2pPr marL="8128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2pPr>
            <a:lvl3pPr marL="12192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3pPr>
            <a:lvl4pPr marL="16256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4pPr>
            <a:lvl5pPr marL="2032000" indent="-406400" algn="l">
              <a:spcBef>
                <a:spcPts val="4000"/>
              </a:spcBef>
              <a:buSzPct val="35000"/>
              <a:buBlip>
                <a:blip r:embed="rId3"/>
              </a:buBlip>
              <a:defRPr sz="3000"/>
            </a:lvl5pPr>
          </a:lstStyle>
          <a:p>
            <a:pPr>
              <a:defRPr>
                <a:effectLst/>
              </a:defRPr>
            </a:pPr>
            <a:r>
              <a:t>正文级别 1</a:t>
            </a:r>
          </a:p>
          <a:p>
            <a:pPr lvl="1">
              <a:defRPr>
                <a:effectLst/>
              </a:defRPr>
            </a:pPr>
            <a:r>
              <a:t>正文级别 2</a:t>
            </a:r>
          </a:p>
          <a:p>
            <a:pPr lvl="2">
              <a:defRPr>
                <a:effectLst/>
              </a:defRPr>
            </a:pPr>
            <a:r>
              <a:t>正文级别 3</a:t>
            </a:r>
          </a:p>
          <a:p>
            <a:pPr lvl="3">
              <a:defRPr>
                <a:effectLst/>
              </a:defRPr>
            </a:pPr>
            <a:r>
              <a:t>正文级别 4</a:t>
            </a:r>
          </a:p>
          <a:p>
            <a:pPr lvl="4">
              <a:defRPr>
                <a:effectLst/>
              </a:defRPr>
            </a:pPr>
            <a:r>
              <a:t>正文级别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 - 照片（垂直）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850632" y="2194509"/>
            <a:ext cx="3835401" cy="536199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800"/>
            </a:lvl1pPr>
          </a:lstStyle>
          <a:p>
            <a:pPr/>
            <a:r>
              <a:t>标题文本</a:t>
            </a:r>
          </a:p>
        </p:txBody>
      </p:sp>
      <p:sp>
        <p:nvSpPr>
          <p:cNvPr id="85" name="Shape 85"/>
          <p:cNvSpPr/>
          <p:nvPr>
            <p:ph type="body" sz="quarter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>
              <a:tabLst>
                <a:tab pos="1485900" algn="l"/>
              </a:tabLst>
            </a:lvl1pPr>
          </a:lstStyle>
          <a:p>
            <a:pPr/>
            <a:r>
              <a:t>标题文本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2153899" y="9169400"/>
            <a:ext cx="453239" cy="46228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1485900" algn="l"/>
        </a:tabLst>
        <a:defRPr b="0" baseline="0" cap="none" i="0" spc="0" strike="noStrike" sz="94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titleStyle>
    <p:body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200" u="none">
          <a:ln>
            <a:noFill/>
          </a:ln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Optima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ctrTitle"/>
          </p:nvPr>
        </p:nvSpPr>
        <p:spPr>
          <a:xfrm>
            <a:off x="1524000" y="1765300"/>
            <a:ext cx="10464800" cy="31242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持守真道</a:t>
            </a:r>
          </a:p>
        </p:txBody>
      </p:sp>
      <p:sp>
        <p:nvSpPr>
          <p:cNvPr id="138" name="Shape 138"/>
          <p:cNvSpPr/>
          <p:nvPr>
            <p:ph type="subTitle" sz="quarter" idx="1"/>
          </p:nvPr>
        </p:nvSpPr>
        <p:spPr>
          <a:xfrm>
            <a:off x="1778000" y="6057900"/>
            <a:ext cx="10464800" cy="15494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提摩太后书3:14-17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9567" y="1571610"/>
            <a:ext cx="8922384" cy="6765403"/>
          </a:xfrm>
          <a:prstGeom prst="rect">
            <a:avLst/>
          </a:prstGeom>
        </p:spPr>
      </p:pic>
      <p:sp>
        <p:nvSpPr>
          <p:cNvPr id="142" name="Shape 142"/>
          <p:cNvSpPr/>
          <p:nvPr>
            <p:ph type="body" sz="quarter" idx="1"/>
          </p:nvPr>
        </p:nvSpPr>
        <p:spPr>
          <a:xfrm>
            <a:off x="1778000" y="8509000"/>
            <a:ext cx="10464800" cy="14732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我们以为的境况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circ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tabLst>
                <a:tab pos="1485900" algn="l"/>
              </a:tabLst>
            </a:pPr>
          </a:p>
        </p:txBody>
      </p:sp>
      <p:sp>
        <p:nvSpPr>
          <p:cNvPr id="146" name="Shape 146"/>
          <p:cNvSpPr/>
          <p:nvPr>
            <p:ph type="subTitle" sz="quarter" idx="1"/>
          </p:nvPr>
        </p:nvSpPr>
        <p:spPr>
          <a:xfrm>
            <a:off x="1676400" y="8064500"/>
            <a:ext cx="10464800" cy="1549400"/>
          </a:xfrm>
          <a:prstGeom prst="rect">
            <a:avLst/>
          </a:prstGeom>
        </p:spPr>
        <p:txBody>
          <a:bodyPr/>
          <a:lstStyle>
            <a:lvl1pPr>
              <a:defRPr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/>
            <a:r>
              <a:t>我们的真实境况</a:t>
            </a:r>
          </a:p>
        </p:txBody>
      </p:sp>
      <p:pic>
        <p:nvPicPr>
          <p:cNvPr id="147" name="20160703175925GU0O2A4Czl5ptME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0696" y="1829638"/>
            <a:ext cx="9372608" cy="558632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1221878" y="812651"/>
            <a:ext cx="10848381" cy="7665840"/>
          </a:xfrm>
          <a:prstGeom prst="rect">
            <a:avLst/>
          </a:prstGeom>
        </p:spPr>
        <p:txBody>
          <a:bodyPr/>
          <a:lstStyle/>
          <a:p>
            <a:pPr algn="l" defTabSz="384047">
              <a:tabLst>
                <a:tab pos="1244600" algn="l"/>
              </a:tabLst>
              <a:defRPr sz="5712">
                <a:effectLst>
                  <a:outerShdw sx="100000" sy="100000" kx="0" ky="0" algn="b" rotWithShape="0" blurRad="21336" dist="21336" dir="2700000">
                    <a:srgbClr val="FFFFFF">
                      <a:alpha val="50000"/>
                    </a:srgbClr>
                  </a:outerShdw>
                </a:effectLst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一，什么是真道？</a:t>
            </a:r>
          </a:p>
          <a:p>
            <a:pPr marL="665149" indent="-665149" algn="l" defTabSz="384047">
              <a:spcBef>
                <a:spcPts val="4200"/>
              </a:spcBef>
              <a:buSzPct val="35000"/>
              <a:tabLst>
                <a:tab pos="381000" algn="l"/>
              </a:tabLst>
              <a:defRPr sz="4871">
                <a:effectLst/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圣经</a:t>
            </a:r>
          </a:p>
          <a:p>
            <a:pPr marL="665149" indent="-665149" algn="l" defTabSz="384047">
              <a:spcBef>
                <a:spcPts val="4200"/>
              </a:spcBef>
              <a:buSzPct val="95000"/>
              <a:tabLst>
                <a:tab pos="381000" algn="l"/>
              </a:tabLst>
              <a:defRPr sz="4032">
                <a:effectLst/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外祖母罗以和母亲友尼基的教训－旧约圣经</a:t>
            </a:r>
          </a:p>
          <a:p>
            <a:pPr algn="l" defTabSz="384047">
              <a:spcBef>
                <a:spcPts val="4200"/>
              </a:spcBef>
              <a:tabLst>
                <a:tab pos="381000" algn="l"/>
              </a:tabLst>
              <a:defRPr sz="3191">
                <a:effectLst/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1:5 想到你心里无伪之信，这信是先在你外祖母罗以和你母亲友尼基心里的，我深信也在你的心里。</a:t>
            </a:r>
          </a:p>
          <a:p>
            <a:pPr marL="665149" indent="-665149" algn="l" defTabSz="384047">
              <a:spcBef>
                <a:spcPts val="4200"/>
              </a:spcBef>
              <a:buSzPct val="95000"/>
              <a:tabLst>
                <a:tab pos="381000" algn="l"/>
              </a:tabLst>
              <a:defRPr sz="4032">
                <a:effectLst/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使徒的教训－新约圣经；</a:t>
            </a:r>
          </a:p>
          <a:p>
            <a:pPr algn="l" defTabSz="384047">
              <a:spcBef>
                <a:spcPts val="4200"/>
              </a:spcBef>
              <a:tabLst>
                <a:tab pos="381000" algn="l"/>
              </a:tabLst>
              <a:defRPr sz="3191">
                <a:effectLst/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2:2 你在许多见证人面前听见我所教训的，也要交托那忠心能教导别人的人。</a:t>
            </a: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body" idx="1"/>
          </p:nvPr>
        </p:nvSpPr>
        <p:spPr>
          <a:xfrm>
            <a:off x="1295400" y="1170682"/>
            <a:ext cx="10414000" cy="7412236"/>
          </a:xfrm>
          <a:prstGeom prst="rect">
            <a:avLst/>
          </a:prstGeom>
        </p:spPr>
        <p:txBody>
          <a:bodyPr/>
          <a:lstStyle/>
          <a:p>
            <a:pPr marL="688905" indent="-688905" defTabSz="397763">
              <a:spcBef>
                <a:spcPts val="4300"/>
              </a:spcBef>
              <a:buBlip>
                <a:blip r:embed="rId2"/>
              </a:buBlip>
              <a:tabLst>
                <a:tab pos="393700" algn="l"/>
              </a:tabLst>
              <a:defRPr sz="5046">
                <a:effectLst/>
              </a:defRPr>
            </a:pPr>
            <a:r>
              <a:t>为什么圣经是真道？</a:t>
            </a:r>
          </a:p>
          <a:p>
            <a:pPr marL="0" indent="0" defTabSz="397763">
              <a:spcBef>
                <a:spcPts val="4300"/>
              </a:spcBef>
              <a:buSzTx/>
              <a:buNone/>
              <a:tabLst>
                <a:tab pos="393700" algn="l"/>
              </a:tabLst>
              <a:defRPr sz="4176">
                <a:effectLst/>
              </a:defRPr>
            </a:pPr>
            <a:r>
              <a:t>圣经都是神所默示的（3:16）</a:t>
            </a:r>
          </a:p>
          <a:p>
            <a:pPr marL="688905" indent="-688905" defTabSz="397763">
              <a:spcBef>
                <a:spcPts val="4300"/>
              </a:spcBef>
              <a:buSzPct val="95000"/>
              <a:buChar char="•"/>
              <a:tabLst>
                <a:tab pos="393700" algn="l"/>
              </a:tabLst>
              <a:defRPr sz="4176">
                <a:effectLst/>
              </a:defRPr>
            </a:pPr>
            <a:r>
              <a:t>默示－圣灵吹气而成（神的话就是生命）</a:t>
            </a:r>
          </a:p>
          <a:p>
            <a:pPr marL="0" indent="0" defTabSz="397763">
              <a:spcBef>
                <a:spcPts val="4300"/>
              </a:spcBef>
              <a:buSzTx/>
              <a:buNone/>
              <a:tabLst>
                <a:tab pos="393700" algn="l"/>
              </a:tabLst>
              <a:defRPr sz="4176">
                <a:effectLst/>
              </a:defRPr>
            </a:pPr>
            <a:r>
              <a:t>特点：</a:t>
            </a:r>
          </a:p>
          <a:p>
            <a:pPr marL="688905" indent="-688905" defTabSz="397763">
              <a:spcBef>
                <a:spcPts val="4300"/>
              </a:spcBef>
              <a:buSzPct val="95000"/>
              <a:buChar char="•"/>
              <a:tabLst>
                <a:tab pos="393700" algn="l"/>
              </a:tabLst>
              <a:defRPr sz="4176">
                <a:effectLst/>
              </a:defRPr>
            </a:pPr>
            <a:r>
              <a:t>有权威－正确无误</a:t>
            </a:r>
          </a:p>
          <a:p>
            <a:pPr marL="688905" indent="-688905" defTabSz="397763">
              <a:spcBef>
                <a:spcPts val="4300"/>
              </a:spcBef>
              <a:buSzPct val="95000"/>
              <a:buChar char="•"/>
              <a:tabLst>
                <a:tab pos="393700" algn="l"/>
              </a:tabLst>
              <a:defRPr sz="4176">
                <a:effectLst/>
              </a:defRPr>
            </a:pPr>
            <a:r>
              <a:t>有生命－活的；赐人生命</a:t>
            </a:r>
          </a:p>
        </p:txBody>
      </p:sp>
      <p:sp>
        <p:nvSpPr>
          <p:cNvPr id="154" name="Shape 154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1384300" y="1179512"/>
            <a:ext cx="10758835" cy="6875067"/>
          </a:xfrm>
          <a:prstGeom prst="rect">
            <a:avLst/>
          </a:prstGeom>
        </p:spPr>
        <p:txBody>
          <a:bodyPr/>
          <a:lstStyle/>
          <a:p>
            <a:pPr algn="l">
              <a:tabLst>
                <a:tab pos="1485900" algn="l"/>
              </a:tabLst>
              <a:defRPr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二，为什么要持守真道？</a:t>
            </a:r>
          </a:p>
          <a:p>
            <a:pPr algn="l">
              <a:spcBef>
                <a:spcPts val="5000"/>
              </a:spcBef>
              <a:tabLst>
                <a:tab pos="457200" algn="l"/>
              </a:tabLst>
              <a:defRPr sz="5800">
                <a:effectLst/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1，这圣经能使你因信基督耶稣有得救的智慧（3:15）</a:t>
            </a:r>
          </a:p>
          <a:p>
            <a:pPr marL="791845" indent="-791845" algn="l">
              <a:spcBef>
                <a:spcPts val="5000"/>
              </a:spcBef>
              <a:buSzPct val="35000"/>
              <a:tabLst>
                <a:tab pos="457200" algn="l"/>
              </a:tabLst>
              <a:defRPr sz="4800">
                <a:effectLst/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圣经使你有智慧</a:t>
            </a:r>
          </a:p>
          <a:p>
            <a:pPr marL="791845" indent="-791845" algn="l">
              <a:spcBef>
                <a:spcPts val="5000"/>
              </a:spcBef>
              <a:buSzPct val="35000"/>
              <a:tabLst>
                <a:tab pos="457200" algn="l"/>
              </a:tabLst>
              <a:defRPr sz="4800">
                <a:effectLst/>
                <a:latin typeface="华文楷体"/>
                <a:ea typeface="华文楷体"/>
                <a:cs typeface="华文楷体"/>
                <a:sym typeface="华文楷体"/>
              </a:defRPr>
            </a:pPr>
            <a:r>
              <a:t>因信基督耶稣得救</a:t>
            </a:r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body" idx="1"/>
          </p:nvPr>
        </p:nvSpPr>
        <p:spPr>
          <a:xfrm>
            <a:off x="1434355" y="963066"/>
            <a:ext cx="10275045" cy="8018117"/>
          </a:xfrm>
          <a:prstGeom prst="rect">
            <a:avLst/>
          </a:prstGeom>
        </p:spPr>
        <p:txBody>
          <a:bodyPr/>
          <a:lstStyle/>
          <a:p>
            <a:pPr marL="0" indent="0" defTabSz="374904">
              <a:spcBef>
                <a:spcPts val="4100"/>
              </a:spcBef>
              <a:buSzTx/>
              <a:buNone/>
              <a:tabLst>
                <a:tab pos="368300" algn="l"/>
              </a:tabLst>
              <a:defRPr sz="4756">
                <a:effectLst/>
              </a:defRPr>
            </a:pPr>
            <a:r>
              <a:t>2，圣经能使人一直走在得救的路上</a:t>
            </a:r>
          </a:p>
          <a:p>
            <a:pPr marL="649312" indent="-649312" defTabSz="374904">
              <a:spcBef>
                <a:spcPts val="4100"/>
              </a:spcBef>
              <a:buBlip>
                <a:blip r:embed="rId2"/>
              </a:buBlip>
              <a:tabLst>
                <a:tab pos="368300" algn="l"/>
              </a:tabLst>
              <a:defRPr sz="3936">
                <a:effectLst/>
              </a:defRPr>
            </a:pPr>
            <a:r>
              <a:t>圣经于教训，督责，使人归正，教导人学义都是有益的（3:16）</a:t>
            </a:r>
          </a:p>
          <a:p>
            <a:pPr marL="649312" indent="-649312" defTabSz="374904">
              <a:spcBef>
                <a:spcPts val="4100"/>
              </a:spcBef>
              <a:buSzPct val="95000"/>
              <a:buChar char="•"/>
              <a:tabLst>
                <a:tab pos="368300" algn="l"/>
              </a:tabLst>
              <a:defRPr sz="3936">
                <a:effectLst/>
              </a:defRPr>
            </a:pPr>
            <a:r>
              <a:t>教训－表明真理叫人明白（生活行事准则）</a:t>
            </a:r>
          </a:p>
          <a:p>
            <a:pPr marL="649312" indent="-649312" defTabSz="374904">
              <a:spcBef>
                <a:spcPts val="4100"/>
              </a:spcBef>
              <a:buSzPct val="95000"/>
              <a:buChar char="•"/>
              <a:tabLst>
                <a:tab pos="368300" algn="l"/>
              </a:tabLst>
              <a:defRPr sz="3936">
                <a:effectLst/>
              </a:defRPr>
            </a:pPr>
            <a:r>
              <a:t>督责－定罪，叫人的良心受到责备（自己责备自己）</a:t>
            </a:r>
          </a:p>
          <a:p>
            <a:pPr marL="649312" indent="-649312" defTabSz="374904">
              <a:spcBef>
                <a:spcPts val="4100"/>
              </a:spcBef>
              <a:buSzPct val="95000"/>
              <a:buChar char="•"/>
              <a:tabLst>
                <a:tab pos="368300" algn="l"/>
              </a:tabLst>
              <a:defRPr sz="3936">
                <a:effectLst/>
              </a:defRPr>
            </a:pPr>
            <a:r>
              <a:t>使人归正－走迷路的归回正道（悔改）</a:t>
            </a:r>
          </a:p>
          <a:p>
            <a:pPr marL="649312" indent="-649312" defTabSz="374904">
              <a:spcBef>
                <a:spcPts val="4100"/>
              </a:spcBef>
              <a:buSzPct val="95000"/>
              <a:buChar char="•"/>
              <a:tabLst>
                <a:tab pos="368300" algn="l"/>
              </a:tabLst>
              <a:defRPr sz="3936">
                <a:effectLst/>
              </a:defRPr>
            </a:pPr>
            <a:r>
              <a:t>教导人学义－教训指导人如何行义</a:t>
            </a:r>
          </a:p>
        </p:txBody>
      </p:sp>
      <p:sp>
        <p:nvSpPr>
          <p:cNvPr id="160" name="Shape 160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Shape 163"/>
          <p:cNvSpPr/>
          <p:nvPr>
            <p:ph type="body" idx="1"/>
          </p:nvPr>
        </p:nvSpPr>
        <p:spPr>
          <a:xfrm>
            <a:off x="1350168" y="993576"/>
            <a:ext cx="10545416" cy="7995048"/>
          </a:xfrm>
          <a:prstGeom prst="rect">
            <a:avLst/>
          </a:prstGeom>
        </p:spPr>
        <p:txBody>
          <a:bodyPr/>
          <a:lstStyle/>
          <a:p>
            <a:pPr marL="832802" indent="-832802">
              <a:buBlip>
                <a:blip r:embed="rId2"/>
              </a:buBlip>
              <a:tabLst>
                <a:tab pos="457200" algn="l"/>
              </a:tabLst>
              <a:defRPr sz="4800">
                <a:effectLst/>
              </a:defRPr>
            </a:pPr>
            <a:r>
              <a:t>叫属神的人得以完全，预备行各样的善事（3:17）</a:t>
            </a:r>
          </a:p>
          <a:p>
            <a:pPr marL="832802" indent="-832802">
              <a:buSzPct val="95000"/>
              <a:buChar char="•"/>
              <a:tabLst>
                <a:tab pos="457200" algn="l"/>
              </a:tabLst>
              <a:defRPr sz="4800">
                <a:effectLst/>
              </a:defRPr>
            </a:pPr>
            <a:r>
              <a:t>完全－预备好了，装备齐全</a:t>
            </a:r>
          </a:p>
          <a:p>
            <a:pPr marL="832802" indent="-832802">
              <a:buSzPct val="95000"/>
              <a:buChar char="•"/>
              <a:tabLst>
                <a:tab pos="457200" algn="l"/>
              </a:tabLst>
              <a:defRPr sz="4800">
                <a:effectLst/>
              </a:defRPr>
            </a:pPr>
            <a:r>
              <a:t>善事－神看为好的事（圣经的标准）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body" idx="1"/>
          </p:nvPr>
        </p:nvSpPr>
        <p:spPr>
          <a:xfrm>
            <a:off x="1483965" y="1267916"/>
            <a:ext cx="10225435" cy="6739236"/>
          </a:xfrm>
          <a:prstGeom prst="rect">
            <a:avLst/>
          </a:prstGeom>
        </p:spPr>
        <p:txBody>
          <a:bodyPr/>
          <a:lstStyle/>
          <a:p>
            <a:pPr marL="0" indent="0" defTabSz="310895">
              <a:spcBef>
                <a:spcPts val="0"/>
              </a:spcBef>
              <a:buSzTx/>
              <a:buNone/>
              <a:tabLst>
                <a:tab pos="1003300" algn="l"/>
              </a:tabLst>
              <a:defRPr sz="4624">
                <a:effectLst>
                  <a:outerShdw sx="100000" sy="100000" kx="0" ky="0" algn="b" rotWithShape="0" blurRad="17272" dist="17272" dir="2700000">
                    <a:srgbClr val="FFFFFF">
                      <a:alpha val="50000"/>
                    </a:srgbClr>
                  </a:outerShdw>
                </a:effectLst>
              </a:defRPr>
            </a:pPr>
            <a:r>
              <a:t>三，如何持守真道？</a:t>
            </a:r>
          </a:p>
          <a:p>
            <a:pPr marL="0" indent="0" defTabSz="310895">
              <a:spcBef>
                <a:spcPts val="3400"/>
              </a:spcBef>
              <a:buSzTx/>
              <a:buNone/>
              <a:tabLst>
                <a:tab pos="304800" algn="l"/>
              </a:tabLst>
              <a:defRPr sz="2584">
                <a:effectLst/>
              </a:defRPr>
            </a:pPr>
            <a:r>
              <a:t>3:14 但你所学习的，所确信的，要存在心里；因为你知道是跟谁学的，3:15 并且知道你是从小明白圣经。</a:t>
            </a:r>
          </a:p>
          <a:p>
            <a:pPr marL="445617" indent="-445617" defTabSz="310895">
              <a:spcBef>
                <a:spcPts val="3400"/>
              </a:spcBef>
              <a:buSzPct val="95000"/>
              <a:buChar char="•"/>
              <a:tabLst>
                <a:tab pos="304800" algn="l"/>
              </a:tabLst>
              <a:defRPr sz="3264">
                <a:effectLst/>
              </a:defRPr>
            </a:pPr>
            <a:r>
              <a:t>学习圣经</a:t>
            </a:r>
          </a:p>
          <a:p>
            <a:pPr marL="445617" indent="-445617" defTabSz="310895">
              <a:spcBef>
                <a:spcPts val="3400"/>
              </a:spcBef>
              <a:buSzPct val="95000"/>
              <a:buChar char="•"/>
              <a:tabLst>
                <a:tab pos="304800" algn="l"/>
              </a:tabLst>
              <a:defRPr sz="3264">
                <a:effectLst/>
              </a:defRPr>
            </a:pPr>
            <a:r>
              <a:t>确信圣经</a:t>
            </a:r>
          </a:p>
          <a:p>
            <a:pPr marL="445617" indent="-445617" defTabSz="310895">
              <a:spcBef>
                <a:spcPts val="3400"/>
              </a:spcBef>
              <a:buSzPct val="95000"/>
              <a:buChar char="•"/>
              <a:tabLst>
                <a:tab pos="304800" algn="l"/>
              </a:tabLst>
              <a:defRPr sz="3264">
                <a:effectLst/>
              </a:defRPr>
            </a:pPr>
            <a:r>
              <a:t>存记圣经</a:t>
            </a:r>
          </a:p>
          <a:p>
            <a:pPr marL="445617" indent="-445617" defTabSz="310895">
              <a:spcBef>
                <a:spcPts val="3400"/>
              </a:spcBef>
              <a:buSzPct val="95000"/>
              <a:buChar char="•"/>
              <a:tabLst>
                <a:tab pos="304800" algn="l"/>
              </a:tabLst>
              <a:defRPr sz="3264">
                <a:effectLst/>
              </a:defRPr>
            </a:pPr>
            <a:r>
              <a:t>明白圣经</a:t>
            </a:r>
          </a:p>
          <a:p>
            <a:pPr marL="445617" indent="-445617" defTabSz="310895">
              <a:spcBef>
                <a:spcPts val="3400"/>
              </a:spcBef>
              <a:buSzPct val="95000"/>
              <a:buChar char="•"/>
              <a:tabLst>
                <a:tab pos="304800" algn="l"/>
              </a:tabLst>
              <a:defRPr sz="3264">
                <a:effectLst/>
              </a:defRPr>
            </a:pPr>
            <a:r>
              <a:t>行出圣经</a:t>
            </a:r>
          </a:p>
        </p:txBody>
      </p:sp>
      <p:sp>
        <p:nvSpPr>
          <p:cNvPr id="166" name="Shape 166"/>
          <p:cNvSpPr/>
          <p:nvPr>
            <p:ph type="sldNum" sz="quarter" idx="2"/>
          </p:nvPr>
        </p:nvSpPr>
        <p:spPr>
          <a:xfrm>
            <a:off x="12323368" y="9169400"/>
            <a:ext cx="283770" cy="46228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0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5" dur="1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0" dur="10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