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8" r:id="rId8"/>
    <p:sldId id="261" r:id="rId9"/>
    <p:sldId id="273" r:id="rId10"/>
    <p:sldId id="271" r:id="rId11"/>
    <p:sldId id="272" r:id="rId12"/>
    <p:sldId id="262" r:id="rId13"/>
    <p:sldId id="263" r:id="rId14"/>
    <p:sldId id="264" r:id="rId15"/>
    <p:sldId id="265" r:id="rId16"/>
    <p:sldId id="270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595" autoAdjust="0"/>
  </p:normalViewPr>
  <p:slideViewPr>
    <p:cSldViewPr snapToGrid="0" snapToObjects="1">
      <p:cViewPr varScale="1">
        <p:scale>
          <a:sx n="92" d="100"/>
          <a:sy n="92" d="100"/>
        </p:scale>
        <p:origin x="-147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2" y="422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67DBCC-8538-7841-98E5-2CE9DD229F89}" type="doc">
      <dgm:prSet loTypeId="urn:microsoft.com/office/officeart/2005/8/layout/hierarchy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AD296402-C203-214D-8AA8-6BB942FD915F}">
      <dgm:prSet phldrT="[文本]"/>
      <dgm:spPr/>
      <dgm:t>
        <a:bodyPr/>
        <a:lstStyle/>
        <a:p>
          <a:r>
            <a:rPr lang="zh-CN" altLang="en-US" dirty="0" smtClean="0"/>
            <a:t>认为上帝不爱他们</a:t>
          </a:r>
          <a:endParaRPr lang="zh-CN" altLang="en-US" dirty="0"/>
        </a:p>
      </dgm:t>
    </dgm:pt>
    <dgm:pt modelId="{F55D910A-F59D-B14C-BB97-7688A53142DE}" type="parTrans" cxnId="{A7170F7D-C300-6F40-BAC3-45B214ED8795}">
      <dgm:prSet/>
      <dgm:spPr/>
      <dgm:t>
        <a:bodyPr/>
        <a:lstStyle/>
        <a:p>
          <a:endParaRPr lang="zh-CN" altLang="en-US"/>
        </a:p>
      </dgm:t>
    </dgm:pt>
    <dgm:pt modelId="{76CDDE33-453F-E848-8E47-58D506DFD658}" type="sibTrans" cxnId="{A7170F7D-C300-6F40-BAC3-45B214ED8795}">
      <dgm:prSet/>
      <dgm:spPr/>
      <dgm:t>
        <a:bodyPr/>
        <a:lstStyle/>
        <a:p>
          <a:endParaRPr lang="zh-CN" altLang="en-US"/>
        </a:p>
      </dgm:t>
    </dgm:pt>
    <dgm:pt modelId="{81483A58-E046-6042-BB3F-E13560EA25C3}">
      <dgm:prSet phldrT="[文本]"/>
      <dgm:spPr/>
      <dgm:t>
        <a:bodyPr/>
        <a:lstStyle/>
        <a:p>
          <a:r>
            <a:rPr lang="zh-CN" altLang="en-US" dirty="0" smtClean="0"/>
            <a:t>因为上帝管教他们</a:t>
          </a:r>
          <a:endParaRPr lang="zh-CN" altLang="en-US" dirty="0"/>
        </a:p>
      </dgm:t>
    </dgm:pt>
    <dgm:pt modelId="{1E3EBB0F-CD7C-8547-8A08-A17F1047155B}" type="parTrans" cxnId="{DA04E679-FFC4-2148-AF07-403113B20F36}">
      <dgm:prSet/>
      <dgm:spPr/>
      <dgm:t>
        <a:bodyPr/>
        <a:lstStyle/>
        <a:p>
          <a:endParaRPr lang="zh-CN" altLang="en-US"/>
        </a:p>
      </dgm:t>
    </dgm:pt>
    <dgm:pt modelId="{332351EE-A625-FE4D-B3F1-757E8E232A0F}" type="sibTrans" cxnId="{DA04E679-FFC4-2148-AF07-403113B20F36}">
      <dgm:prSet/>
      <dgm:spPr/>
      <dgm:t>
        <a:bodyPr/>
        <a:lstStyle/>
        <a:p>
          <a:endParaRPr lang="zh-CN" altLang="en-US"/>
        </a:p>
      </dgm:t>
    </dgm:pt>
    <dgm:pt modelId="{549B5949-78B0-3C43-8C76-C7148F1FA492}">
      <dgm:prSet phldrT="[文本]"/>
      <dgm:spPr/>
      <dgm:t>
        <a:bodyPr/>
        <a:lstStyle/>
        <a:p>
          <a:r>
            <a:rPr lang="zh-CN" altLang="en-US" dirty="0" smtClean="0"/>
            <a:t>因他们没有成为祭司的国度</a:t>
          </a:r>
          <a:endParaRPr lang="zh-CN" altLang="en-US" dirty="0"/>
        </a:p>
      </dgm:t>
    </dgm:pt>
    <dgm:pt modelId="{B9BBF5CD-5463-064F-BAEA-231D902DAA59}" type="parTrans" cxnId="{38C91BA3-FC56-2942-8092-63D7375EB887}">
      <dgm:prSet/>
      <dgm:spPr/>
      <dgm:t>
        <a:bodyPr/>
        <a:lstStyle/>
        <a:p>
          <a:endParaRPr lang="zh-CN" altLang="en-US"/>
        </a:p>
      </dgm:t>
    </dgm:pt>
    <dgm:pt modelId="{F6DCE188-2F16-794D-8932-34B15E19B0A8}" type="sibTrans" cxnId="{38C91BA3-FC56-2942-8092-63D7375EB887}">
      <dgm:prSet/>
      <dgm:spPr/>
      <dgm:t>
        <a:bodyPr/>
        <a:lstStyle/>
        <a:p>
          <a:endParaRPr lang="zh-CN" altLang="en-US"/>
        </a:p>
      </dgm:t>
    </dgm:pt>
    <dgm:pt modelId="{FBEB5D9A-CF4A-DA4C-A4F8-200E641FF0D5}" type="pres">
      <dgm:prSet presAssocID="{6867DBCC-8538-7841-98E5-2CE9DD229F8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5ECF4CFB-D89D-D244-8815-0A43DD94663D}" type="pres">
      <dgm:prSet presAssocID="{AD296402-C203-214D-8AA8-6BB942FD915F}" presName="vertOne" presStyleCnt="0"/>
      <dgm:spPr/>
    </dgm:pt>
    <dgm:pt modelId="{3F7F7007-1686-4E4B-B372-32EDE989E08E}" type="pres">
      <dgm:prSet presAssocID="{AD296402-C203-214D-8AA8-6BB942FD915F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F53048A9-CAB5-1F4B-AA11-F865E2424D20}" type="pres">
      <dgm:prSet presAssocID="{AD296402-C203-214D-8AA8-6BB942FD915F}" presName="parTransOne" presStyleCnt="0"/>
      <dgm:spPr/>
    </dgm:pt>
    <dgm:pt modelId="{E55CA2A2-4B1D-D145-9532-722E904FC635}" type="pres">
      <dgm:prSet presAssocID="{AD296402-C203-214D-8AA8-6BB942FD915F}" presName="horzOne" presStyleCnt="0"/>
      <dgm:spPr/>
    </dgm:pt>
    <dgm:pt modelId="{9B8363DA-65F8-334F-B120-726A062C222B}" type="pres">
      <dgm:prSet presAssocID="{81483A58-E046-6042-BB3F-E13560EA25C3}" presName="vertTwo" presStyleCnt="0"/>
      <dgm:spPr/>
    </dgm:pt>
    <dgm:pt modelId="{61C90BA0-281A-6140-8D0F-AA48AF690A70}" type="pres">
      <dgm:prSet presAssocID="{81483A58-E046-6042-BB3F-E13560EA25C3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714CFEB9-6B5E-054C-ABBA-566C7BF42AB7}" type="pres">
      <dgm:prSet presAssocID="{81483A58-E046-6042-BB3F-E13560EA25C3}" presName="parTransTwo" presStyleCnt="0"/>
      <dgm:spPr/>
    </dgm:pt>
    <dgm:pt modelId="{CE49B933-B155-6544-9B6F-B928FD298E04}" type="pres">
      <dgm:prSet presAssocID="{81483A58-E046-6042-BB3F-E13560EA25C3}" presName="horzTwo" presStyleCnt="0"/>
      <dgm:spPr/>
    </dgm:pt>
    <dgm:pt modelId="{34C01608-9B75-A644-93A2-3B0F3F518E29}" type="pres">
      <dgm:prSet presAssocID="{549B5949-78B0-3C43-8C76-C7148F1FA492}" presName="vertThree" presStyleCnt="0"/>
      <dgm:spPr/>
    </dgm:pt>
    <dgm:pt modelId="{1FF3B01C-ECC3-484D-8E3C-CEFC77822421}" type="pres">
      <dgm:prSet presAssocID="{549B5949-78B0-3C43-8C76-C7148F1FA492}" presName="txThree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ABFAE1AE-1E05-024F-8755-D903875372B0}" type="pres">
      <dgm:prSet presAssocID="{549B5949-78B0-3C43-8C76-C7148F1FA492}" presName="horzThree" presStyleCnt="0"/>
      <dgm:spPr/>
    </dgm:pt>
  </dgm:ptLst>
  <dgm:cxnLst>
    <dgm:cxn modelId="{A7170F7D-C300-6F40-BAC3-45B214ED8795}" srcId="{6867DBCC-8538-7841-98E5-2CE9DD229F89}" destId="{AD296402-C203-214D-8AA8-6BB942FD915F}" srcOrd="0" destOrd="0" parTransId="{F55D910A-F59D-B14C-BB97-7688A53142DE}" sibTransId="{76CDDE33-453F-E848-8E47-58D506DFD658}"/>
    <dgm:cxn modelId="{AE6EA586-0CDD-5F48-8B39-FF8D69162ACD}" type="presOf" srcId="{549B5949-78B0-3C43-8C76-C7148F1FA492}" destId="{1FF3B01C-ECC3-484D-8E3C-CEFC77822421}" srcOrd="0" destOrd="0" presId="urn:microsoft.com/office/officeart/2005/8/layout/hierarchy4"/>
    <dgm:cxn modelId="{E9159321-DA0D-0A4D-BFFD-AC81FB172A2E}" type="presOf" srcId="{6867DBCC-8538-7841-98E5-2CE9DD229F89}" destId="{FBEB5D9A-CF4A-DA4C-A4F8-200E641FF0D5}" srcOrd="0" destOrd="0" presId="urn:microsoft.com/office/officeart/2005/8/layout/hierarchy4"/>
    <dgm:cxn modelId="{0734175B-EDA0-E149-88D8-ABAAE38B4E22}" type="presOf" srcId="{AD296402-C203-214D-8AA8-6BB942FD915F}" destId="{3F7F7007-1686-4E4B-B372-32EDE989E08E}" srcOrd="0" destOrd="0" presId="urn:microsoft.com/office/officeart/2005/8/layout/hierarchy4"/>
    <dgm:cxn modelId="{8C952190-4820-FA44-B16E-318AF84D6AA2}" type="presOf" srcId="{81483A58-E046-6042-BB3F-E13560EA25C3}" destId="{61C90BA0-281A-6140-8D0F-AA48AF690A70}" srcOrd="0" destOrd="0" presId="urn:microsoft.com/office/officeart/2005/8/layout/hierarchy4"/>
    <dgm:cxn modelId="{38C91BA3-FC56-2942-8092-63D7375EB887}" srcId="{81483A58-E046-6042-BB3F-E13560EA25C3}" destId="{549B5949-78B0-3C43-8C76-C7148F1FA492}" srcOrd="0" destOrd="0" parTransId="{B9BBF5CD-5463-064F-BAEA-231D902DAA59}" sibTransId="{F6DCE188-2F16-794D-8932-34B15E19B0A8}"/>
    <dgm:cxn modelId="{DA04E679-FFC4-2148-AF07-403113B20F36}" srcId="{AD296402-C203-214D-8AA8-6BB942FD915F}" destId="{81483A58-E046-6042-BB3F-E13560EA25C3}" srcOrd="0" destOrd="0" parTransId="{1E3EBB0F-CD7C-8547-8A08-A17F1047155B}" sibTransId="{332351EE-A625-FE4D-B3F1-757E8E232A0F}"/>
    <dgm:cxn modelId="{AEC5EDAA-8F7C-EA40-9E3A-7F35D41EB1E5}" type="presParOf" srcId="{FBEB5D9A-CF4A-DA4C-A4F8-200E641FF0D5}" destId="{5ECF4CFB-D89D-D244-8815-0A43DD94663D}" srcOrd="0" destOrd="0" presId="urn:microsoft.com/office/officeart/2005/8/layout/hierarchy4"/>
    <dgm:cxn modelId="{CAA44572-C9BA-4441-BB78-E94A990529BB}" type="presParOf" srcId="{5ECF4CFB-D89D-D244-8815-0A43DD94663D}" destId="{3F7F7007-1686-4E4B-B372-32EDE989E08E}" srcOrd="0" destOrd="0" presId="urn:microsoft.com/office/officeart/2005/8/layout/hierarchy4"/>
    <dgm:cxn modelId="{118463B0-2B3E-DE41-B5C6-2AEA08CC9573}" type="presParOf" srcId="{5ECF4CFB-D89D-D244-8815-0A43DD94663D}" destId="{F53048A9-CAB5-1F4B-AA11-F865E2424D20}" srcOrd="1" destOrd="0" presId="urn:microsoft.com/office/officeart/2005/8/layout/hierarchy4"/>
    <dgm:cxn modelId="{9202362D-CE86-4844-AEC8-86BB1C04F422}" type="presParOf" srcId="{5ECF4CFB-D89D-D244-8815-0A43DD94663D}" destId="{E55CA2A2-4B1D-D145-9532-722E904FC635}" srcOrd="2" destOrd="0" presId="urn:microsoft.com/office/officeart/2005/8/layout/hierarchy4"/>
    <dgm:cxn modelId="{B8EB6097-5ED5-A14A-8C74-ADD955122996}" type="presParOf" srcId="{E55CA2A2-4B1D-D145-9532-722E904FC635}" destId="{9B8363DA-65F8-334F-B120-726A062C222B}" srcOrd="0" destOrd="0" presId="urn:microsoft.com/office/officeart/2005/8/layout/hierarchy4"/>
    <dgm:cxn modelId="{1C474085-53F0-C74A-8735-5A0B0726F107}" type="presParOf" srcId="{9B8363DA-65F8-334F-B120-726A062C222B}" destId="{61C90BA0-281A-6140-8D0F-AA48AF690A70}" srcOrd="0" destOrd="0" presId="urn:microsoft.com/office/officeart/2005/8/layout/hierarchy4"/>
    <dgm:cxn modelId="{174FDDEF-7710-244B-B89E-0FBD91FA5FD3}" type="presParOf" srcId="{9B8363DA-65F8-334F-B120-726A062C222B}" destId="{714CFEB9-6B5E-054C-ABBA-566C7BF42AB7}" srcOrd="1" destOrd="0" presId="urn:microsoft.com/office/officeart/2005/8/layout/hierarchy4"/>
    <dgm:cxn modelId="{0414BF4B-F153-5548-9459-46AD34E7A5CE}" type="presParOf" srcId="{9B8363DA-65F8-334F-B120-726A062C222B}" destId="{CE49B933-B155-6544-9B6F-B928FD298E04}" srcOrd="2" destOrd="0" presId="urn:microsoft.com/office/officeart/2005/8/layout/hierarchy4"/>
    <dgm:cxn modelId="{6A968E93-F0D4-A64F-BA42-464689BE3698}" type="presParOf" srcId="{CE49B933-B155-6544-9B6F-B928FD298E04}" destId="{34C01608-9B75-A644-93A2-3B0F3F518E29}" srcOrd="0" destOrd="0" presId="urn:microsoft.com/office/officeart/2005/8/layout/hierarchy4"/>
    <dgm:cxn modelId="{F60A94C2-C3AA-6D41-AAAA-4F4B5F2D5178}" type="presParOf" srcId="{34C01608-9B75-A644-93A2-3B0F3F518E29}" destId="{1FF3B01C-ECC3-484D-8E3C-CEFC77822421}" srcOrd="0" destOrd="0" presId="urn:microsoft.com/office/officeart/2005/8/layout/hierarchy4"/>
    <dgm:cxn modelId="{6B396C38-0DDD-564D-ADFF-6B82088F1860}" type="presParOf" srcId="{34C01608-9B75-A644-93A2-3B0F3F518E29}" destId="{ABFAE1AE-1E05-024F-8755-D903875372B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E9AB60-4B0B-5746-8E2D-50E4B15EE3F1}" type="doc">
      <dgm:prSet loTypeId="urn:microsoft.com/office/officeart/2005/8/layout/ven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52C32C59-4948-E64B-9E27-70645ED68497}">
      <dgm:prSet phldrT="[文本]" custT="1"/>
      <dgm:spPr/>
      <dgm:t>
        <a:bodyPr/>
        <a:lstStyle/>
        <a:p>
          <a:r>
            <a:rPr lang="zh-CN" altLang="en-US" sz="3600" dirty="0" smtClean="0"/>
            <a:t>厌烦</a:t>
          </a:r>
          <a:endParaRPr lang="zh-CN" altLang="en-US" sz="3600" dirty="0"/>
        </a:p>
      </dgm:t>
    </dgm:pt>
    <dgm:pt modelId="{15550BAF-0726-2E4F-81CD-E47116CF8097}" type="parTrans" cxnId="{D6371672-FD74-9F42-B76A-DB61C01CD5FD}">
      <dgm:prSet/>
      <dgm:spPr/>
      <dgm:t>
        <a:bodyPr/>
        <a:lstStyle/>
        <a:p>
          <a:endParaRPr lang="zh-CN" altLang="en-US"/>
        </a:p>
      </dgm:t>
    </dgm:pt>
    <dgm:pt modelId="{3491E020-058C-A34D-90F2-9ECC4BFB0BA8}" type="sibTrans" cxnId="{D6371672-FD74-9F42-B76A-DB61C01CD5FD}">
      <dgm:prSet/>
      <dgm:spPr/>
      <dgm:t>
        <a:bodyPr/>
        <a:lstStyle/>
        <a:p>
          <a:endParaRPr lang="zh-CN" altLang="en-US"/>
        </a:p>
      </dgm:t>
    </dgm:pt>
    <dgm:pt modelId="{8DA85240-B3C3-5B44-ABE9-28A8822BB7FF}">
      <dgm:prSet phldrT="[文本]" custT="1"/>
      <dgm:spPr/>
      <dgm:t>
        <a:bodyPr/>
        <a:lstStyle/>
        <a:p>
          <a:r>
            <a:rPr lang="zh-CN" altLang="en-US" sz="3600" dirty="0" smtClean="0"/>
            <a:t>敷衍</a:t>
          </a:r>
          <a:endParaRPr lang="zh-CN" altLang="en-US" sz="3600" dirty="0"/>
        </a:p>
      </dgm:t>
    </dgm:pt>
    <dgm:pt modelId="{C7723BCC-1C10-2F4D-B341-8780E126DFEA}" type="parTrans" cxnId="{FDEF9AE1-0F02-0F40-A7BC-F94DCCABF038}">
      <dgm:prSet/>
      <dgm:spPr/>
      <dgm:t>
        <a:bodyPr/>
        <a:lstStyle/>
        <a:p>
          <a:endParaRPr lang="zh-CN" altLang="en-US"/>
        </a:p>
      </dgm:t>
    </dgm:pt>
    <dgm:pt modelId="{30990194-7CF5-EF4A-AD75-1B957385CEF4}" type="sibTrans" cxnId="{FDEF9AE1-0F02-0F40-A7BC-F94DCCABF038}">
      <dgm:prSet/>
      <dgm:spPr/>
      <dgm:t>
        <a:bodyPr/>
        <a:lstStyle/>
        <a:p>
          <a:endParaRPr lang="zh-CN" altLang="en-US"/>
        </a:p>
      </dgm:t>
    </dgm:pt>
    <dgm:pt modelId="{B7F7B0DD-344A-2943-AAA8-EDB8F1B2C7A8}">
      <dgm:prSet phldrT="[文本]" custT="1"/>
      <dgm:spPr/>
      <dgm:t>
        <a:bodyPr/>
        <a:lstStyle/>
        <a:p>
          <a:r>
            <a:rPr lang="zh-CN" altLang="en-US" sz="3600" dirty="0" smtClean="0"/>
            <a:t>藐视</a:t>
          </a:r>
          <a:endParaRPr lang="zh-CN" altLang="en-US" sz="3600" dirty="0"/>
        </a:p>
      </dgm:t>
    </dgm:pt>
    <dgm:pt modelId="{D4364B38-5832-AD44-B0AF-90271CDED3BE}" type="parTrans" cxnId="{F39D93E9-AE15-6D49-959F-D29628A9C333}">
      <dgm:prSet/>
      <dgm:spPr/>
      <dgm:t>
        <a:bodyPr/>
        <a:lstStyle/>
        <a:p>
          <a:endParaRPr lang="zh-CN" altLang="en-US"/>
        </a:p>
      </dgm:t>
    </dgm:pt>
    <dgm:pt modelId="{59F059F2-224F-9B4C-8950-29326EA36D11}" type="sibTrans" cxnId="{F39D93E9-AE15-6D49-959F-D29628A9C333}">
      <dgm:prSet/>
      <dgm:spPr/>
      <dgm:t>
        <a:bodyPr/>
        <a:lstStyle/>
        <a:p>
          <a:endParaRPr lang="zh-CN" altLang="en-US"/>
        </a:p>
      </dgm:t>
    </dgm:pt>
    <dgm:pt modelId="{D27668BA-6A44-1349-B55D-C18D6A81638A}" type="pres">
      <dgm:prSet presAssocID="{38E9AB60-4B0B-5746-8E2D-50E4B15EE3F1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61C5372B-C30D-AA4B-954D-ED9C73B1A7DE}" type="pres">
      <dgm:prSet presAssocID="{38E9AB60-4B0B-5746-8E2D-50E4B15EE3F1}" presName="comp1" presStyleCnt="0"/>
      <dgm:spPr/>
    </dgm:pt>
    <dgm:pt modelId="{7934C535-F1B4-684A-81F0-F0E41CAFB584}" type="pres">
      <dgm:prSet presAssocID="{38E9AB60-4B0B-5746-8E2D-50E4B15EE3F1}" presName="circle1" presStyleLbl="node1" presStyleIdx="0" presStyleCnt="3"/>
      <dgm:spPr/>
      <dgm:t>
        <a:bodyPr/>
        <a:lstStyle/>
        <a:p>
          <a:endParaRPr lang="zh-CN" altLang="en-US"/>
        </a:p>
      </dgm:t>
    </dgm:pt>
    <dgm:pt modelId="{BE8DDC1E-E1AE-A940-AF35-85C72397BDDA}" type="pres">
      <dgm:prSet presAssocID="{38E9AB60-4B0B-5746-8E2D-50E4B15EE3F1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392750D-85BB-AF42-BA42-C646603703B6}" type="pres">
      <dgm:prSet presAssocID="{38E9AB60-4B0B-5746-8E2D-50E4B15EE3F1}" presName="comp2" presStyleCnt="0"/>
      <dgm:spPr/>
    </dgm:pt>
    <dgm:pt modelId="{152BB19A-5533-5E4C-BCC2-C3E5220148BB}" type="pres">
      <dgm:prSet presAssocID="{38E9AB60-4B0B-5746-8E2D-50E4B15EE3F1}" presName="circle2" presStyleLbl="node1" presStyleIdx="1" presStyleCnt="3"/>
      <dgm:spPr/>
      <dgm:t>
        <a:bodyPr/>
        <a:lstStyle/>
        <a:p>
          <a:endParaRPr lang="zh-CN" altLang="en-US"/>
        </a:p>
      </dgm:t>
    </dgm:pt>
    <dgm:pt modelId="{5169520E-7E1F-804E-907A-A205939A3B63}" type="pres">
      <dgm:prSet presAssocID="{38E9AB60-4B0B-5746-8E2D-50E4B15EE3F1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46304BB-1FA8-8942-809E-482FC880034E}" type="pres">
      <dgm:prSet presAssocID="{38E9AB60-4B0B-5746-8E2D-50E4B15EE3F1}" presName="comp3" presStyleCnt="0"/>
      <dgm:spPr/>
    </dgm:pt>
    <dgm:pt modelId="{606A5AB8-8CE2-694F-9C0A-D9D341FDD555}" type="pres">
      <dgm:prSet presAssocID="{38E9AB60-4B0B-5746-8E2D-50E4B15EE3F1}" presName="circle3" presStyleLbl="node1" presStyleIdx="2" presStyleCnt="3"/>
      <dgm:spPr/>
      <dgm:t>
        <a:bodyPr/>
        <a:lstStyle/>
        <a:p>
          <a:endParaRPr lang="zh-CN" altLang="en-US"/>
        </a:p>
      </dgm:t>
    </dgm:pt>
    <dgm:pt modelId="{4859AE3E-FCB0-0445-92E1-4089E12AC511}" type="pres">
      <dgm:prSet presAssocID="{38E9AB60-4B0B-5746-8E2D-50E4B15EE3F1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24FEF1E5-B213-6541-A8B5-826F4833DD3C}" type="presOf" srcId="{8DA85240-B3C3-5B44-ABE9-28A8822BB7FF}" destId="{152BB19A-5533-5E4C-BCC2-C3E5220148BB}" srcOrd="0" destOrd="0" presId="urn:microsoft.com/office/officeart/2005/8/layout/venn2"/>
    <dgm:cxn modelId="{D6371672-FD74-9F42-B76A-DB61C01CD5FD}" srcId="{38E9AB60-4B0B-5746-8E2D-50E4B15EE3F1}" destId="{52C32C59-4948-E64B-9E27-70645ED68497}" srcOrd="0" destOrd="0" parTransId="{15550BAF-0726-2E4F-81CD-E47116CF8097}" sibTransId="{3491E020-058C-A34D-90F2-9ECC4BFB0BA8}"/>
    <dgm:cxn modelId="{9181FBB7-6DA2-3041-96BF-B5F949D88B58}" type="presOf" srcId="{52C32C59-4948-E64B-9E27-70645ED68497}" destId="{BE8DDC1E-E1AE-A940-AF35-85C72397BDDA}" srcOrd="1" destOrd="0" presId="urn:microsoft.com/office/officeart/2005/8/layout/venn2"/>
    <dgm:cxn modelId="{DC040ACE-84B6-5245-8B1F-FAFD7840594A}" type="presOf" srcId="{38E9AB60-4B0B-5746-8E2D-50E4B15EE3F1}" destId="{D27668BA-6A44-1349-B55D-C18D6A81638A}" srcOrd="0" destOrd="0" presId="urn:microsoft.com/office/officeart/2005/8/layout/venn2"/>
    <dgm:cxn modelId="{F39D93E9-AE15-6D49-959F-D29628A9C333}" srcId="{38E9AB60-4B0B-5746-8E2D-50E4B15EE3F1}" destId="{B7F7B0DD-344A-2943-AAA8-EDB8F1B2C7A8}" srcOrd="2" destOrd="0" parTransId="{D4364B38-5832-AD44-B0AF-90271CDED3BE}" sibTransId="{59F059F2-224F-9B4C-8950-29326EA36D11}"/>
    <dgm:cxn modelId="{5FBDFF22-6F4E-FC4A-8441-86E61074FE35}" type="presOf" srcId="{B7F7B0DD-344A-2943-AAA8-EDB8F1B2C7A8}" destId="{606A5AB8-8CE2-694F-9C0A-D9D341FDD555}" srcOrd="0" destOrd="0" presId="urn:microsoft.com/office/officeart/2005/8/layout/venn2"/>
    <dgm:cxn modelId="{5ED85DFD-B44F-724F-97D1-815E1A4386B7}" type="presOf" srcId="{8DA85240-B3C3-5B44-ABE9-28A8822BB7FF}" destId="{5169520E-7E1F-804E-907A-A205939A3B63}" srcOrd="1" destOrd="0" presId="urn:microsoft.com/office/officeart/2005/8/layout/venn2"/>
    <dgm:cxn modelId="{FDEF9AE1-0F02-0F40-A7BC-F94DCCABF038}" srcId="{38E9AB60-4B0B-5746-8E2D-50E4B15EE3F1}" destId="{8DA85240-B3C3-5B44-ABE9-28A8822BB7FF}" srcOrd="1" destOrd="0" parTransId="{C7723BCC-1C10-2F4D-B341-8780E126DFEA}" sibTransId="{30990194-7CF5-EF4A-AD75-1B957385CEF4}"/>
    <dgm:cxn modelId="{8FABB0F0-43A3-9E4B-ADCD-F3139F05EE18}" type="presOf" srcId="{52C32C59-4948-E64B-9E27-70645ED68497}" destId="{7934C535-F1B4-684A-81F0-F0E41CAFB584}" srcOrd="0" destOrd="0" presId="urn:microsoft.com/office/officeart/2005/8/layout/venn2"/>
    <dgm:cxn modelId="{D8BE513F-E4B5-7248-BEC3-2ED6D896C8E9}" type="presOf" srcId="{B7F7B0DD-344A-2943-AAA8-EDB8F1B2C7A8}" destId="{4859AE3E-FCB0-0445-92E1-4089E12AC511}" srcOrd="1" destOrd="0" presId="urn:microsoft.com/office/officeart/2005/8/layout/venn2"/>
    <dgm:cxn modelId="{10058426-749A-6C47-B19B-487854D6F6E2}" type="presParOf" srcId="{D27668BA-6A44-1349-B55D-C18D6A81638A}" destId="{61C5372B-C30D-AA4B-954D-ED9C73B1A7DE}" srcOrd="0" destOrd="0" presId="urn:microsoft.com/office/officeart/2005/8/layout/venn2"/>
    <dgm:cxn modelId="{5BC234B9-8027-4647-AE50-15D37692A0BE}" type="presParOf" srcId="{61C5372B-C30D-AA4B-954D-ED9C73B1A7DE}" destId="{7934C535-F1B4-684A-81F0-F0E41CAFB584}" srcOrd="0" destOrd="0" presId="urn:microsoft.com/office/officeart/2005/8/layout/venn2"/>
    <dgm:cxn modelId="{30F156EB-6389-6746-B6BD-CE9C7559BF38}" type="presParOf" srcId="{61C5372B-C30D-AA4B-954D-ED9C73B1A7DE}" destId="{BE8DDC1E-E1AE-A940-AF35-85C72397BDDA}" srcOrd="1" destOrd="0" presId="urn:microsoft.com/office/officeart/2005/8/layout/venn2"/>
    <dgm:cxn modelId="{6494A443-872B-7041-93DD-698E1A1B5D16}" type="presParOf" srcId="{D27668BA-6A44-1349-B55D-C18D6A81638A}" destId="{A392750D-85BB-AF42-BA42-C646603703B6}" srcOrd="1" destOrd="0" presId="urn:microsoft.com/office/officeart/2005/8/layout/venn2"/>
    <dgm:cxn modelId="{2B1639F3-48AD-B148-AE32-ECB9D288FAF4}" type="presParOf" srcId="{A392750D-85BB-AF42-BA42-C646603703B6}" destId="{152BB19A-5533-5E4C-BCC2-C3E5220148BB}" srcOrd="0" destOrd="0" presId="urn:microsoft.com/office/officeart/2005/8/layout/venn2"/>
    <dgm:cxn modelId="{F1CE9782-6D90-4F48-B69E-DDF34FA5D521}" type="presParOf" srcId="{A392750D-85BB-AF42-BA42-C646603703B6}" destId="{5169520E-7E1F-804E-907A-A205939A3B63}" srcOrd="1" destOrd="0" presId="urn:microsoft.com/office/officeart/2005/8/layout/venn2"/>
    <dgm:cxn modelId="{9ACDECCF-6BE2-024D-A826-BC5570E7420A}" type="presParOf" srcId="{D27668BA-6A44-1349-B55D-C18D6A81638A}" destId="{E46304BB-1FA8-8942-809E-482FC880034E}" srcOrd="2" destOrd="0" presId="urn:microsoft.com/office/officeart/2005/8/layout/venn2"/>
    <dgm:cxn modelId="{D9FFA673-117C-CD4C-829C-5FD4C29ED227}" type="presParOf" srcId="{E46304BB-1FA8-8942-809E-482FC880034E}" destId="{606A5AB8-8CE2-694F-9C0A-D9D341FDD555}" srcOrd="0" destOrd="0" presId="urn:microsoft.com/office/officeart/2005/8/layout/venn2"/>
    <dgm:cxn modelId="{0B47B9F3-51C4-4846-A06D-715D61045C05}" type="presParOf" srcId="{E46304BB-1FA8-8942-809E-482FC880034E}" destId="{4859AE3E-FCB0-0445-92E1-4089E12AC511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7F7007-1686-4E4B-B372-32EDE989E08E}">
      <dsp:nvSpPr>
        <dsp:cNvPr id="0" name=""/>
        <dsp:cNvSpPr/>
      </dsp:nvSpPr>
      <dsp:spPr>
        <a:xfrm>
          <a:off x="3794" y="373"/>
          <a:ext cx="7763224" cy="13282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20000"/>
                <a:satMod val="13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00000"/>
                <a:satMod val="200000"/>
                <a:lumMod val="120000"/>
              </a:schemeClr>
            </a:gs>
          </a:gsLst>
          <a:lin ang="16200000" scaled="0"/>
        </a:gradFill>
        <a:ln>
          <a:noFill/>
        </a:ln>
        <a:effectLst>
          <a:outerShdw blurRad="88900" dist="50800" dir="2100000" sx="104000" sy="104000" algn="br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700" kern="1200" dirty="0" smtClean="0"/>
            <a:t>认为上帝不爱他们</a:t>
          </a:r>
          <a:endParaRPr lang="zh-CN" altLang="en-US" sz="5700" kern="1200" dirty="0"/>
        </a:p>
      </dsp:txBody>
      <dsp:txXfrm>
        <a:off x="42697" y="39276"/>
        <a:ext cx="7685418" cy="1250434"/>
      </dsp:txXfrm>
    </dsp:sp>
    <dsp:sp modelId="{61C90BA0-281A-6140-8D0F-AA48AF690A70}">
      <dsp:nvSpPr>
        <dsp:cNvPr id="0" name=""/>
        <dsp:cNvSpPr/>
      </dsp:nvSpPr>
      <dsp:spPr>
        <a:xfrm>
          <a:off x="3794" y="1464390"/>
          <a:ext cx="7763224" cy="13282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20000"/>
                <a:satMod val="13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00000"/>
                <a:satMod val="200000"/>
                <a:lumMod val="120000"/>
              </a:schemeClr>
            </a:gs>
          </a:gsLst>
          <a:lin ang="16200000" scaled="0"/>
        </a:gradFill>
        <a:ln>
          <a:noFill/>
        </a:ln>
        <a:effectLst>
          <a:outerShdw blurRad="88900" dist="50800" dir="2100000" sx="104000" sy="104000" algn="br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700" kern="1200" dirty="0" smtClean="0"/>
            <a:t>因为上帝管教他们</a:t>
          </a:r>
          <a:endParaRPr lang="zh-CN" altLang="en-US" sz="5700" kern="1200" dirty="0"/>
        </a:p>
      </dsp:txBody>
      <dsp:txXfrm>
        <a:off x="42697" y="1503293"/>
        <a:ext cx="7685418" cy="1250434"/>
      </dsp:txXfrm>
    </dsp:sp>
    <dsp:sp modelId="{1FF3B01C-ECC3-484D-8E3C-CEFC77822421}">
      <dsp:nvSpPr>
        <dsp:cNvPr id="0" name=""/>
        <dsp:cNvSpPr/>
      </dsp:nvSpPr>
      <dsp:spPr>
        <a:xfrm>
          <a:off x="3794" y="2928408"/>
          <a:ext cx="7763224" cy="13282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20000"/>
                <a:satMod val="13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00000"/>
                <a:satMod val="200000"/>
                <a:lumMod val="120000"/>
              </a:schemeClr>
            </a:gs>
          </a:gsLst>
          <a:lin ang="16200000" scaled="0"/>
        </a:gradFill>
        <a:ln>
          <a:noFill/>
        </a:ln>
        <a:effectLst>
          <a:outerShdw blurRad="88900" dist="50800" dir="2100000" sx="104000" sy="104000" algn="br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800" kern="1200" dirty="0" smtClean="0"/>
            <a:t>因他们没有成为祭司的国度</a:t>
          </a:r>
          <a:endParaRPr lang="zh-CN" altLang="en-US" sz="4800" kern="1200" dirty="0"/>
        </a:p>
      </dsp:txBody>
      <dsp:txXfrm>
        <a:off x="42697" y="2967311"/>
        <a:ext cx="7685418" cy="12504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34C535-F1B4-684A-81F0-F0E41CAFB584}">
      <dsp:nvSpPr>
        <dsp:cNvPr id="0" name=""/>
        <dsp:cNvSpPr/>
      </dsp:nvSpPr>
      <dsp:spPr>
        <a:xfrm>
          <a:off x="1756895" y="0"/>
          <a:ext cx="4257022" cy="425702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20000"/>
                <a:satMod val="13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00000"/>
                <a:satMod val="200000"/>
                <a:lumMod val="120000"/>
              </a:schemeClr>
            </a:gs>
          </a:gsLst>
          <a:lin ang="16200000" scaled="0"/>
        </a:gradFill>
        <a:ln>
          <a:noFill/>
        </a:ln>
        <a:effectLst>
          <a:outerShdw blurRad="88900" dist="50800" dir="2100000" sx="104000" sy="104000" algn="br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600" kern="1200" dirty="0" smtClean="0"/>
            <a:t>厌烦</a:t>
          </a:r>
          <a:endParaRPr lang="zh-CN" altLang="en-US" sz="3600" kern="1200" dirty="0"/>
        </a:p>
      </dsp:txBody>
      <dsp:txXfrm>
        <a:off x="3141491" y="212851"/>
        <a:ext cx="1487829" cy="638553"/>
      </dsp:txXfrm>
    </dsp:sp>
    <dsp:sp modelId="{152BB19A-5533-5E4C-BCC2-C3E5220148BB}">
      <dsp:nvSpPr>
        <dsp:cNvPr id="0" name=""/>
        <dsp:cNvSpPr/>
      </dsp:nvSpPr>
      <dsp:spPr>
        <a:xfrm>
          <a:off x="2289023" y="1064255"/>
          <a:ext cx="3192766" cy="319276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20000"/>
                <a:satMod val="13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00000"/>
                <a:satMod val="200000"/>
                <a:lumMod val="120000"/>
              </a:schemeClr>
            </a:gs>
          </a:gsLst>
          <a:lin ang="16200000" scaled="0"/>
        </a:gradFill>
        <a:ln>
          <a:noFill/>
        </a:ln>
        <a:effectLst>
          <a:outerShdw blurRad="88900" dist="50800" dir="2100000" sx="104000" sy="104000" algn="br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600" kern="1200" dirty="0" smtClean="0"/>
            <a:t>敷衍</a:t>
          </a:r>
          <a:endParaRPr lang="zh-CN" altLang="en-US" sz="3600" kern="1200" dirty="0"/>
        </a:p>
      </dsp:txBody>
      <dsp:txXfrm>
        <a:off x="3141491" y="1263803"/>
        <a:ext cx="1487829" cy="598643"/>
      </dsp:txXfrm>
    </dsp:sp>
    <dsp:sp modelId="{606A5AB8-8CE2-694F-9C0A-D9D341FDD555}">
      <dsp:nvSpPr>
        <dsp:cNvPr id="0" name=""/>
        <dsp:cNvSpPr/>
      </dsp:nvSpPr>
      <dsp:spPr>
        <a:xfrm>
          <a:off x="2821151" y="2128511"/>
          <a:ext cx="2128511" cy="21285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20000"/>
                <a:satMod val="13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00000"/>
                <a:satMod val="200000"/>
                <a:lumMod val="120000"/>
              </a:schemeClr>
            </a:gs>
          </a:gsLst>
          <a:lin ang="16200000" scaled="0"/>
        </a:gradFill>
        <a:ln>
          <a:noFill/>
        </a:ln>
        <a:effectLst>
          <a:outerShdw blurRad="88900" dist="50800" dir="2100000" sx="104000" sy="104000" algn="br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600" kern="1200" dirty="0" smtClean="0"/>
            <a:t>藐视</a:t>
          </a:r>
          <a:endParaRPr lang="zh-CN" altLang="en-US" sz="3600" kern="1200" dirty="0"/>
        </a:p>
      </dsp:txBody>
      <dsp:txXfrm>
        <a:off x="3132864" y="2660638"/>
        <a:ext cx="1505084" cy="10642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5248"/>
            <a:ext cx="7772400" cy="97840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87782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19/8/30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082" y="969264"/>
            <a:ext cx="3657600" cy="1161288"/>
          </a:xfrm>
        </p:spPr>
        <p:txBody>
          <a:bodyPr anchor="b">
            <a:noAutofit/>
          </a:bodyPr>
          <a:lstStyle>
            <a:lvl1pPr algn="l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3388" y="510988"/>
            <a:ext cx="3657600" cy="5553636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853" y="2130552"/>
            <a:ext cx="3657600" cy="358444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19/8/30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(位于标题上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1376"/>
            <a:ext cx="7776882" cy="1014984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457199"/>
            <a:ext cx="5486400" cy="3644153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19/8/30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情节提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5141"/>
            <a:ext cx="7776882" cy="1013011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19/8/30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68580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>
            <a:off x="341249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>
            <a:off x="341249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18" name="Picture Placeholder 2"/>
          <p:cNvSpPr>
            <a:spLocks noGrp="1"/>
          </p:cNvSpPr>
          <p:nvPr>
            <p:ph type="pic" idx="16"/>
          </p:nvPr>
        </p:nvSpPr>
        <p:spPr>
          <a:xfrm>
            <a:off x="613918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19" name="Picture Placeholder 2"/>
          <p:cNvSpPr>
            <a:spLocks noGrp="1"/>
          </p:cNvSpPr>
          <p:nvPr>
            <p:ph type="pic" idx="17"/>
          </p:nvPr>
        </p:nvSpPr>
        <p:spPr>
          <a:xfrm>
            <a:off x="613918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19/8/30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3400"/>
            <a:ext cx="1600200" cy="55927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6019800" cy="55927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19/8/30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19/8/30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(带图片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7772400" cy="977153"/>
          </a:xfrm>
        </p:spPr>
        <p:txBody>
          <a:bodyPr anchor="b" anchorCtr="0">
            <a:noAutofit/>
          </a:bodyPr>
          <a:lstStyle>
            <a:lvl1pPr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257800"/>
            <a:ext cx="7770813" cy="874058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19/8/30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540000">
            <a:off x="2056196" y="424650"/>
            <a:ext cx="5031609" cy="337580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743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56647"/>
            <a:ext cx="7770813" cy="1281953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19/8/30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4733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19/8/30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5526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5526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19/8/30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86205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36966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19/8/30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19/8/30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5" y="971550"/>
            <a:ext cx="3657600" cy="1162050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457200"/>
            <a:ext cx="3657600" cy="56689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5" y="2133601"/>
            <a:ext cx="3657600" cy="358140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19/8/30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52600"/>
            <a:ext cx="7770813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2043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51A0C47-018D-4460-B945-BFF7981B6CA6}" type="datetimeFigureOut">
              <a:rPr lang="en-US" smtClean="0"/>
              <a:t>19/8/30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9100" y="635635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Tx/>
        <a:buBlip>
          <a:blip r:embed="rId16"/>
        </a:buBlip>
        <a:defRPr sz="22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20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5pPr>
      <a:lvl6pPr marL="20558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6pPr>
      <a:lvl7pPr marL="23987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7pPr>
      <a:lvl8pPr marL="2743200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8pPr>
      <a:lvl9pPr marL="3087688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445406"/>
            <a:ext cx="7772400" cy="978408"/>
          </a:xfrm>
        </p:spPr>
        <p:txBody>
          <a:bodyPr/>
          <a:lstStyle/>
          <a:p>
            <a:r>
              <a:rPr kumimoji="1" lang="zh-CN" altLang="en-US" dirty="0" smtClean="0"/>
              <a:t>蒙恩的祭司（一）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2136520"/>
          </a:xfrm>
        </p:spPr>
        <p:txBody>
          <a:bodyPr>
            <a:normAutofit/>
          </a:bodyPr>
          <a:lstStyle/>
          <a:p>
            <a:r>
              <a:rPr kumimoji="1" lang="zh-CN" altLang="en-US" sz="4800" dirty="0"/>
              <a:t>敬拜的失落和敬拜</a:t>
            </a:r>
            <a:r>
              <a:rPr kumimoji="1" lang="zh-CN" altLang="en-US" sz="4800" dirty="0" smtClean="0"/>
              <a:t>的复兴</a:t>
            </a:r>
            <a:endParaRPr kumimoji="1" lang="en-US" altLang="zh-CN" sz="4800" dirty="0" smtClean="0"/>
          </a:p>
          <a:p>
            <a:endParaRPr kumimoji="1" lang="en-US" altLang="zh-CN" sz="4800" dirty="0"/>
          </a:p>
          <a:p>
            <a:pPr algn="r"/>
            <a:r>
              <a:rPr kumimoji="1" lang="zh-CN" altLang="en-US" sz="2800" dirty="0" smtClean="0"/>
              <a:t>玛拉基书信息</a:t>
            </a:r>
            <a:r>
              <a:rPr kumimoji="1" lang="en-US" altLang="zh-CN" sz="2800" dirty="0" smtClean="0"/>
              <a:t> 2</a:t>
            </a:r>
          </a:p>
          <a:p>
            <a:endParaRPr kumimoji="1" lang="zh-CN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048399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公元</a:t>
            </a:r>
            <a:r>
              <a:rPr kumimoji="1" lang="en-US" altLang="zh-CN" dirty="0" smtClean="0"/>
              <a:t>70</a:t>
            </a:r>
            <a:r>
              <a:rPr kumimoji="1" lang="zh-CN" altLang="en-US" dirty="0" smtClean="0"/>
              <a:t>年希律圣殿被毁</a:t>
            </a:r>
            <a:endParaRPr kumimoji="1" lang="zh-CN" altLang="en-US" dirty="0"/>
          </a:p>
        </p:txBody>
      </p:sp>
      <p:pic>
        <p:nvPicPr>
          <p:cNvPr id="4" name="内容占位符 3" descr="800px-Arch_of_Titus_Menorah_2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83" r="-88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65620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sz="7200" dirty="0" smtClean="0">
                <a:effectLst/>
              </a:rPr>
              <a:t>殿门</a:t>
            </a:r>
            <a:r>
              <a:rPr lang="zh-CN" altLang="en-US" sz="7200" dirty="0" smtClean="0">
                <a:effectLst/>
              </a:rPr>
              <a:t>为何</a:t>
            </a:r>
            <a:r>
              <a:rPr lang="zh-CN" altLang="zh-CN" sz="7200" dirty="0" smtClean="0">
                <a:effectLst/>
              </a:rPr>
              <a:t>被关</a:t>
            </a:r>
            <a:r>
              <a:rPr lang="zh-CN" altLang="en-US" sz="7200" dirty="0" smtClean="0">
                <a:effectLst/>
              </a:rPr>
              <a:t>？</a:t>
            </a:r>
            <a:endParaRPr kumimoji="1" lang="zh-CN" altLang="en-US" sz="7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endParaRPr lang="en-US" altLang="zh-CN" sz="5400" dirty="0" smtClean="0">
              <a:effectLst/>
            </a:endParaRPr>
          </a:p>
          <a:p>
            <a:pPr marL="0" lvl="0" indent="0" algn="ctr">
              <a:buNone/>
            </a:pPr>
            <a:r>
              <a:rPr lang="zh-CN" altLang="zh-CN" sz="5400" dirty="0" smtClean="0">
                <a:effectLst/>
              </a:rPr>
              <a:t>因</a:t>
            </a:r>
            <a:r>
              <a:rPr lang="zh-CN" altLang="en-US" sz="5400" dirty="0" smtClean="0">
                <a:effectLst/>
              </a:rPr>
              <a:t>为</a:t>
            </a:r>
            <a:r>
              <a:rPr lang="zh-CN" altLang="zh-CN" sz="5400" dirty="0" smtClean="0">
                <a:effectLst/>
              </a:rPr>
              <a:t>人先</a:t>
            </a:r>
            <a:r>
              <a:rPr lang="zh-CN" altLang="en-US" sz="5400" dirty="0" smtClean="0">
                <a:effectLst/>
              </a:rPr>
              <a:t>向</a:t>
            </a:r>
            <a:r>
              <a:rPr lang="zh-CN" altLang="zh-CN" sz="5400" dirty="0" smtClean="0">
                <a:effectLst/>
              </a:rPr>
              <a:t>上帝关</a:t>
            </a:r>
            <a:r>
              <a:rPr lang="zh-CN" altLang="en-US" sz="5400" dirty="0" smtClean="0">
                <a:effectLst/>
              </a:rPr>
              <a:t>了</a:t>
            </a:r>
            <a:r>
              <a:rPr lang="zh-CN" altLang="zh-CN" sz="5400" dirty="0" smtClean="0">
                <a:effectLst/>
              </a:rPr>
              <a:t>门</a:t>
            </a:r>
            <a:endParaRPr lang="en-AU" altLang="zh-CN" sz="5400" dirty="0">
              <a:effectLst/>
            </a:endParaRPr>
          </a:p>
          <a:p>
            <a:pPr marL="0" indent="0" algn="ctr">
              <a:buNone/>
            </a:pPr>
            <a:endParaRPr kumimoji="1" lang="zh-CN" altLang="en-US" sz="5400" dirty="0"/>
          </a:p>
        </p:txBody>
      </p:sp>
    </p:spTree>
    <p:extLst>
      <p:ext uri="{BB962C8B-B14F-4D97-AF65-F5344CB8AC3E}">
        <p14:creationId xmlns:p14="http://schemas.microsoft.com/office/powerpoint/2010/main" val="747458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dirty="0">
                <a:effectLst/>
              </a:rPr>
              <a:t>二、外邦蒙恩</a:t>
            </a:r>
            <a:r>
              <a:rPr lang="zh-CN" altLang="zh-CN" dirty="0" smtClean="0">
                <a:effectLst/>
              </a:rPr>
              <a:t>祭司的兴起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1:11 </a:t>
            </a:r>
            <a:r>
              <a:rPr lang="zh-CN" altLang="en-US" sz="2400" dirty="0"/>
              <a:t>万军之耶和华说：“从日出之地到日落之处，我的名在外邦中必尊为大。在各处，人必奉我的名烧香，献洁净的供物，因为我的名在外邦中必尊为大。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92214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3600" dirty="0">
                <a:effectLst/>
              </a:rPr>
              <a:t>1</a:t>
            </a:r>
            <a:r>
              <a:rPr lang="zh-CN" altLang="zh-CN" sz="3600" dirty="0">
                <a:effectLst/>
              </a:rPr>
              <a:t>、兴起的原因：耶和华的名被尊为</a:t>
            </a:r>
            <a:r>
              <a:rPr lang="zh-CN" altLang="zh-CN" sz="3600" dirty="0" smtClean="0">
                <a:effectLst/>
              </a:rPr>
              <a:t>大</a:t>
            </a:r>
            <a:endParaRPr kumimoji="1" lang="zh-CN" altLang="en-US" sz="3600" dirty="0"/>
          </a:p>
        </p:txBody>
      </p:sp>
      <p:pic>
        <p:nvPicPr>
          <p:cNvPr id="4" name="内容占位符 3" descr="download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717" r="-1871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08079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3200" dirty="0">
                <a:effectLst/>
              </a:rPr>
              <a:t>2</a:t>
            </a:r>
            <a:r>
              <a:rPr lang="zh-CN" altLang="zh-CN" sz="3200" dirty="0">
                <a:effectLst/>
              </a:rPr>
              <a:t>、兴起的现象：从日出之处到</a:t>
            </a:r>
            <a:r>
              <a:rPr lang="zh-CN" altLang="zh-CN" sz="3200" dirty="0" smtClean="0">
                <a:effectLst/>
              </a:rPr>
              <a:t>日落之地</a:t>
            </a:r>
            <a:endParaRPr kumimoji="1" lang="zh-CN" altLang="en-US" sz="3200" dirty="0"/>
          </a:p>
        </p:txBody>
      </p:sp>
      <p:pic>
        <p:nvPicPr>
          <p:cNvPr id="4" name="内容占位符 3" descr="MIT-Linear-Heat_0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847" r="-1084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7155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>
                <a:effectLst/>
              </a:rPr>
              <a:t>3</a:t>
            </a:r>
            <a:r>
              <a:rPr lang="zh-CN" altLang="zh-CN" sz="3600" dirty="0">
                <a:effectLst/>
              </a:rPr>
              <a:t>、兴起的结果：以色列人被 </a:t>
            </a:r>
            <a:r>
              <a:rPr lang="zh-CN" altLang="zh-CN" sz="3600" dirty="0" smtClean="0">
                <a:effectLst/>
              </a:rPr>
              <a:t>神质问</a:t>
            </a:r>
            <a:endParaRPr kumimoji="1"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1:12 </a:t>
            </a:r>
            <a:r>
              <a:rPr lang="zh-CN" altLang="en-US" dirty="0"/>
              <a:t>你们却亵渎我的名，说：‘耶和华的桌子是污秽的，其上的食物是可藐视的。</a:t>
            </a:r>
            <a:r>
              <a:rPr lang="zh-CN" altLang="en-US" dirty="0" smtClean="0"/>
              <a:t>’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1</a:t>
            </a:r>
            <a:r>
              <a:rPr lang="en-US" altLang="zh-CN" dirty="0"/>
              <a:t>:13 </a:t>
            </a:r>
            <a:r>
              <a:rPr lang="zh-CN" altLang="en-US" dirty="0"/>
              <a:t>你们又说：‘这些事何等烦琐！’并嗤之以鼻。这是万军之耶和华说的。你们把抢夺的、瘸腿的、有病的拿来献上为祭。我岂能从你们手中收纳呢？这是耶和华说的。</a:t>
            </a:r>
          </a:p>
          <a:p>
            <a:pPr marL="0" indent="0">
              <a:buNone/>
            </a:pPr>
            <a:r>
              <a:rPr lang="en-US" altLang="zh-CN" dirty="0"/>
              <a:t>1:14 </a:t>
            </a:r>
            <a:r>
              <a:rPr lang="zh-CN" altLang="en-US" dirty="0"/>
              <a:t>行诡诈的在群中有公羊，他许愿却用有残疾的献给主，这人是可咒诅的。因为我是大君王，我的名在外邦中是可畏的。这是万军之耶和华说的。”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21209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激动他们发愤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sz="3200" dirty="0" smtClean="0">
                <a:effectLst/>
              </a:rPr>
              <a:t>罗</a:t>
            </a:r>
            <a:r>
              <a:rPr lang="en-US" altLang="zh-CN" sz="3200" dirty="0">
                <a:effectLst/>
              </a:rPr>
              <a:t>11:11 </a:t>
            </a:r>
            <a:r>
              <a:rPr lang="zh-CN" altLang="zh-CN" sz="3200" dirty="0">
                <a:effectLst/>
              </a:rPr>
              <a:t>我且说，他们失脚是要他们跌倒吗？断乎不是！反倒因他们的过失，救恩便临到外邦人，要激动他们发愤。</a:t>
            </a:r>
            <a:r>
              <a:rPr lang="en-US" altLang="zh-CN" sz="3200" dirty="0">
                <a:effectLst/>
              </a:rPr>
              <a:t>11:12 </a:t>
            </a:r>
            <a:r>
              <a:rPr lang="zh-CN" altLang="zh-CN" sz="3200" dirty="0">
                <a:effectLst/>
              </a:rPr>
              <a:t>若他们的过失为天下的富足，他们的缺乏为外邦人的富足，何况他们的丰满呢？</a:t>
            </a:r>
            <a:endParaRPr kumimoji="1"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495542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总</a:t>
            </a:r>
            <a:r>
              <a:rPr kumimoji="1" lang="en-US" altLang="zh-CN" dirty="0" smtClean="0"/>
              <a:t> </a:t>
            </a:r>
            <a:r>
              <a:rPr kumimoji="1" lang="zh-CN" altLang="en-US" dirty="0" smtClean="0"/>
              <a:t>结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CN" sz="3200" dirty="0" smtClean="0">
              <a:ln w="18415" cmpd="sng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200" dirty="0" smtClean="0">
                <a:ln w="18415" cmpd="sng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万军之耶和华对你们说：</a:t>
            </a:r>
            <a:endParaRPr lang="en-US" altLang="zh-CN" sz="3200" dirty="0" smtClean="0">
              <a:ln w="18415" cmpd="sng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200" dirty="0" smtClean="0">
                <a:ln w="18415" cmpd="sng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儿子尊敬父亲</a:t>
            </a:r>
            <a:r>
              <a:rPr lang="zh-CN" altLang="en-US" sz="3200" dirty="0">
                <a:ln w="18415" cmpd="sng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，仆人敬畏主人</a:t>
            </a:r>
            <a:r>
              <a:rPr lang="zh-CN" altLang="en-US" sz="3200" dirty="0" smtClean="0">
                <a:ln w="18415" cmpd="sng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；</a:t>
            </a:r>
            <a:endParaRPr lang="en-US" altLang="zh-CN" sz="3200" dirty="0" smtClean="0">
              <a:ln w="18415" cmpd="sng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200" dirty="0" smtClean="0">
                <a:ln w="18415" cmpd="sng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我既为父亲</a:t>
            </a:r>
            <a:r>
              <a:rPr lang="zh-CN" altLang="en-US" sz="3200" dirty="0">
                <a:ln w="18415" cmpd="sng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，尊敬我的在哪里呢</a:t>
            </a:r>
            <a:r>
              <a:rPr lang="zh-CN" altLang="en-US" sz="3200" dirty="0" smtClean="0">
                <a:ln w="18415" cmpd="sng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？</a:t>
            </a:r>
            <a:endParaRPr lang="en-US" altLang="zh-CN" sz="3200" dirty="0" smtClean="0">
              <a:ln w="18415" cmpd="sng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200" dirty="0" smtClean="0">
                <a:ln w="18415" cmpd="sng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我既为</a:t>
            </a:r>
            <a:r>
              <a:rPr lang="zh-CN" altLang="en-US" sz="3200" dirty="0">
                <a:ln w="18415" cmpd="sng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主人，敬畏我的在哪里呢？</a:t>
            </a:r>
            <a:endParaRPr kumimoji="1" lang="zh-CN" altLang="en-US" sz="3200" dirty="0">
              <a:ln w="18415" cmpd="sng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48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经文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CN" sz="2300" dirty="0"/>
              <a:t>1:6 </a:t>
            </a:r>
            <a:r>
              <a:rPr lang="zh-CN" altLang="en-US" sz="2300" dirty="0"/>
              <a:t>“藐视我名的祭司啊，万军之耶和华对你们说：儿子尊敬父亲，仆人敬畏主人；我既为父亲，尊敬我的在哪里呢？我既为主人，敬畏我的在哪里呢？你们却说：‘我们在何事上藐视你的名呢？</a:t>
            </a:r>
            <a:r>
              <a:rPr lang="zh-CN" altLang="en-US" sz="2300" dirty="0" smtClean="0"/>
              <a:t>’</a:t>
            </a:r>
            <a:r>
              <a:rPr lang="en-US" altLang="zh-CN" sz="2300" dirty="0" smtClean="0"/>
              <a:t>1</a:t>
            </a:r>
            <a:r>
              <a:rPr lang="en-US" altLang="zh-CN" sz="2300" dirty="0"/>
              <a:t>:7 </a:t>
            </a:r>
            <a:r>
              <a:rPr lang="zh-CN" altLang="en-US" sz="2300" dirty="0"/>
              <a:t>你们将污秽的食物献在我的坛上，且说：‘我们在何事上污秽你呢？’因你们说，耶和华的桌子是可藐视的。</a:t>
            </a:r>
          </a:p>
          <a:p>
            <a:pPr marL="0" indent="0">
              <a:buNone/>
            </a:pPr>
            <a:r>
              <a:rPr lang="en-US" altLang="zh-CN" sz="2300" dirty="0"/>
              <a:t>1:8 </a:t>
            </a:r>
            <a:r>
              <a:rPr lang="zh-CN" altLang="en-US" sz="2300" dirty="0"/>
              <a:t>你们将瞎眼的献为祭物，这不为恶吗？将瘸腿的、有病的献上，这不为恶吗？你献给你的省长，他岂喜悦你，岂能看你的情面吗？这是万军之耶和华说的</a:t>
            </a:r>
            <a:r>
              <a:rPr lang="zh-CN" altLang="en-US" sz="2300" dirty="0" smtClean="0"/>
              <a:t>。</a:t>
            </a:r>
            <a:r>
              <a:rPr lang="en-US" altLang="zh-CN" sz="2300" dirty="0" smtClean="0"/>
              <a:t>1</a:t>
            </a:r>
            <a:r>
              <a:rPr lang="en-US" altLang="zh-CN" sz="2300" dirty="0"/>
              <a:t>:9 </a:t>
            </a:r>
            <a:r>
              <a:rPr lang="zh-CN" altLang="en-US" sz="2300" dirty="0"/>
              <a:t>现在我劝你们恳求　神，他好施恩与我们。这妄献的事，既由你们经手，他岂能看你们的情面吗？这是万军之耶和华说的。</a:t>
            </a:r>
          </a:p>
          <a:p>
            <a:pPr marL="0" indent="0">
              <a:buNone/>
            </a:pPr>
            <a:r>
              <a:rPr lang="en-US" altLang="zh-CN" sz="2300" dirty="0"/>
              <a:t>1:10 </a:t>
            </a:r>
            <a:r>
              <a:rPr lang="zh-CN" altLang="en-US" sz="2300" dirty="0"/>
              <a:t>甚愿你们中间有一人关上殿门，免得你们徒然在我坛上烧火。万军之耶和华说：“我不喜悦你们，也不从你们手中收纳供物。”</a:t>
            </a:r>
          </a:p>
          <a:p>
            <a:pPr marL="0" indent="0"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06773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540172"/>
            <a:ext cx="7770813" cy="5585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800" dirty="0"/>
              <a:t>1:11 </a:t>
            </a:r>
            <a:r>
              <a:rPr lang="zh-CN" altLang="en-US" sz="2800" dirty="0"/>
              <a:t>万军之耶和华说：“从日出之地到日落之处，我的名在外邦中必尊为大。在各处，人必奉我的名烧香，献洁净的供物，因为我的名在外邦中必尊为大</a:t>
            </a:r>
            <a:r>
              <a:rPr lang="zh-CN" altLang="en-US" sz="2800" dirty="0" smtClean="0"/>
              <a:t>。</a:t>
            </a:r>
            <a:r>
              <a:rPr lang="en-US" altLang="zh-CN" sz="2800" dirty="0" smtClean="0"/>
              <a:t>1</a:t>
            </a:r>
            <a:r>
              <a:rPr lang="en-US" altLang="zh-CN" sz="2800" dirty="0"/>
              <a:t>:12 </a:t>
            </a:r>
            <a:r>
              <a:rPr lang="zh-CN" altLang="en-US" sz="2800" dirty="0"/>
              <a:t>你们却亵渎我的名，说：‘耶和华的桌子是污秽的，其上的食物是可藐视的。</a:t>
            </a:r>
            <a:r>
              <a:rPr lang="zh-CN" altLang="en-US" sz="2800" dirty="0" smtClean="0"/>
              <a:t>’</a:t>
            </a:r>
            <a:r>
              <a:rPr lang="en-US" altLang="zh-CN" sz="2800" dirty="0" smtClean="0"/>
              <a:t>1</a:t>
            </a:r>
            <a:r>
              <a:rPr lang="en-US" altLang="zh-CN" sz="2800" dirty="0"/>
              <a:t>:13 </a:t>
            </a:r>
            <a:r>
              <a:rPr lang="zh-CN" altLang="en-US" sz="2800" dirty="0"/>
              <a:t>你们又说：‘这些事何等烦琐！’并嗤之以鼻。这是万军之耶和华说的。你们把抢夺的、瘸腿的、有病的拿来献上为祭。我岂能从你们手中收纳呢？这是耶和华说的</a:t>
            </a:r>
            <a:r>
              <a:rPr lang="zh-CN" altLang="en-US" sz="2800" dirty="0" smtClean="0"/>
              <a:t>。</a:t>
            </a:r>
            <a:r>
              <a:rPr lang="en-US" altLang="zh-CN" sz="2800" dirty="0" smtClean="0"/>
              <a:t>1</a:t>
            </a:r>
            <a:r>
              <a:rPr lang="en-US" altLang="zh-CN" sz="2800" dirty="0"/>
              <a:t>:14 </a:t>
            </a:r>
            <a:r>
              <a:rPr lang="zh-CN" altLang="en-US" sz="2800" dirty="0"/>
              <a:t>行诡诈的在群中有公羊，他许愿却用有残疾的献给主，这人是可咒诅的。因为我是大君王，我的名在外邦中是可畏的。这是万军之耶和华说的。”</a:t>
            </a: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503383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一、以色列祭司敬拜的失落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200" dirty="0" smtClean="0"/>
              <a:t>1</a:t>
            </a:r>
            <a:r>
              <a:rPr lang="zh-CN" altLang="en-US" sz="3200" dirty="0" smtClean="0"/>
              <a:t>、失落的原因：赤子忠仆之心的失落</a:t>
            </a:r>
            <a:endParaRPr lang="en-US" altLang="zh-CN" sz="3200" dirty="0" smtClean="0"/>
          </a:p>
          <a:p>
            <a:pPr marL="0" indent="0">
              <a:buNone/>
            </a:pPr>
            <a:r>
              <a:rPr lang="en-US" altLang="zh-CN" sz="2400" dirty="0" smtClean="0"/>
              <a:t>1</a:t>
            </a:r>
            <a:r>
              <a:rPr lang="en-US" altLang="zh-CN" sz="2400" dirty="0"/>
              <a:t>:6 </a:t>
            </a:r>
            <a:r>
              <a:rPr lang="zh-CN" altLang="en-US" sz="2400" dirty="0"/>
              <a:t>“藐视我名的祭司啊，万军之耶和华对你们说：儿子尊敬父亲，仆人敬畏主人；我既为父亲，尊敬我的在哪里呢？我既为主人，敬畏我的在哪里呢</a:t>
            </a:r>
            <a:r>
              <a:rPr lang="zh-CN" altLang="en-US" sz="2400" dirty="0" smtClean="0"/>
              <a:t>？</a:t>
            </a:r>
            <a:endParaRPr lang="en-US" altLang="zh-CN" sz="2400" dirty="0" smtClean="0"/>
          </a:p>
          <a:p>
            <a:pPr marL="0" indent="0">
              <a:buNone/>
            </a:pPr>
            <a:endParaRPr kumimoji="1" lang="en-US" altLang="zh-CN" sz="3200" dirty="0"/>
          </a:p>
          <a:p>
            <a:pPr marL="0" indent="0" algn="ctr">
              <a:buNone/>
            </a:pPr>
            <a:r>
              <a:rPr kumimoji="1" lang="zh-CN" altLang="en-US" sz="3200" dirty="0" smtClean="0"/>
              <a:t>为什么失落赤子忠仆之心？</a:t>
            </a:r>
            <a:endParaRPr kumimoji="1"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91863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1099656"/>
              </p:ext>
            </p:extLst>
          </p:nvPr>
        </p:nvGraphicFramePr>
        <p:xfrm>
          <a:off x="685800" y="1869141"/>
          <a:ext cx="7770813" cy="42570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7498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n-US" altLang="zh-CN" sz="3600" dirty="0">
                <a:effectLst/>
              </a:rPr>
              <a:t>2</a:t>
            </a:r>
            <a:r>
              <a:rPr lang="zh-CN" altLang="zh-CN" sz="3600" dirty="0">
                <a:effectLst/>
              </a:rPr>
              <a:t>、失落的现象：厌烦、</a:t>
            </a:r>
            <a:r>
              <a:rPr lang="zh-CN" altLang="zh-CN" sz="3600" dirty="0" smtClean="0">
                <a:effectLst/>
              </a:rPr>
              <a:t>敷衍和藐视</a:t>
            </a:r>
            <a:endParaRPr kumimoji="1" lang="zh-CN" altLang="en-US" sz="3600" dirty="0"/>
          </a:p>
        </p:txBody>
      </p:sp>
      <p:pic>
        <p:nvPicPr>
          <p:cNvPr id="4" name="内容占位符 3" descr="3900100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22" b="1532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64641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5814114"/>
              </p:ext>
            </p:extLst>
          </p:nvPr>
        </p:nvGraphicFramePr>
        <p:xfrm>
          <a:off x="685800" y="1869141"/>
          <a:ext cx="7770813" cy="42570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8541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>
                <a:effectLst/>
              </a:rPr>
              <a:t>3</a:t>
            </a:r>
            <a:r>
              <a:rPr lang="zh-CN" altLang="zh-CN" sz="3600" dirty="0">
                <a:effectLst/>
              </a:rPr>
              <a:t>、失落的结果：殿门被关祭祀</a:t>
            </a:r>
            <a:r>
              <a:rPr lang="zh-CN" altLang="zh-CN" sz="3600" dirty="0" smtClean="0">
                <a:effectLst/>
              </a:rPr>
              <a:t>停止</a:t>
            </a:r>
            <a:endParaRPr kumimoji="1" lang="zh-CN" altLang="en-US" sz="3600" dirty="0"/>
          </a:p>
        </p:txBody>
      </p:sp>
      <p:pic>
        <p:nvPicPr>
          <p:cNvPr id="5" name="内容占位符 4" descr="3500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798" r="-1079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7099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甚愿有一人能</a:t>
            </a:r>
            <a:endParaRPr kumimoji="1" lang="zh-CN" altLang="en-US" dirty="0"/>
          </a:p>
        </p:txBody>
      </p:sp>
      <p:pic>
        <p:nvPicPr>
          <p:cNvPr id="4" name="内容占位符 3" descr="e2a42d6682ae4663582a8fe0e90a2db8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22" b="25922"/>
          <a:stretch>
            <a:fillRect/>
          </a:stretch>
        </p:blipFill>
        <p:spPr>
          <a:xfrm>
            <a:off x="685800" y="1868488"/>
            <a:ext cx="7770813" cy="4257675"/>
          </a:xfrm>
        </p:spPr>
      </p:pic>
    </p:spTree>
    <p:extLst>
      <p:ext uri="{BB962C8B-B14F-4D97-AF65-F5344CB8AC3E}">
        <p14:creationId xmlns:p14="http://schemas.microsoft.com/office/powerpoint/2010/main" val="40706420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故事">
  <a:themeElements>
    <a:clrScheme name="Story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Story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Story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50000"/>
                <a:lumMod val="120000"/>
              </a:schemeClr>
              <a:schemeClr val="phClr">
                <a:satMod val="350000"/>
                <a:lumMod val="150000"/>
              </a:schemeClr>
            </a:duotone>
          </a:blip>
          <a:tile tx="0" ty="0" sx="20000" sy="20000" flip="none" algn="ctr"/>
        </a:blipFill>
        <a:gradFill rotWithShape="1">
          <a:gsLst>
            <a:gs pos="0">
              <a:schemeClr val="phClr">
                <a:shade val="20000"/>
                <a:satMod val="130000"/>
              </a:schemeClr>
            </a:gs>
            <a:gs pos="5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200000"/>
                <a:lumMod val="120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2100000" sx="104000" sy="104000" algn="br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127000" dist="63500" dir="5400000" sx="103000" sy="103000" rotWithShape="0">
              <a:srgbClr val="000000">
                <a:alpha val="75000"/>
              </a:srgbClr>
            </a:outerShdw>
          </a:effectLst>
          <a:scene3d>
            <a:camera prst="perspectiveFront" fov="3000000"/>
            <a:lightRig rig="balanced" dir="t">
              <a:rot lat="0" lon="0" rev="18000000"/>
            </a:lightRig>
          </a:scene3d>
          <a:sp3d prstMaterial="plastic">
            <a:bevelT w="254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50000"/>
              </a:schemeClr>
              <a:schemeClr val="phClr">
                <a:tint val="60000"/>
                <a:satMod val="4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故事.thmx</Template>
  <TotalTime>1839</TotalTime>
  <Words>500</Words>
  <Application>Microsoft Macintosh PowerPoint</Application>
  <PresentationFormat>全屏显示(4:3)</PresentationFormat>
  <Paragraphs>43</Paragraphs>
  <Slides>17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故事</vt:lpstr>
      <vt:lpstr>蒙恩的祭司（一）</vt:lpstr>
      <vt:lpstr>经文</vt:lpstr>
      <vt:lpstr>PowerPoint 演示文稿</vt:lpstr>
      <vt:lpstr>一、以色列祭司敬拜的失落</vt:lpstr>
      <vt:lpstr>PowerPoint 演示文稿</vt:lpstr>
      <vt:lpstr>2、失落的现象：厌烦、敷衍和藐视</vt:lpstr>
      <vt:lpstr>PowerPoint 演示文稿</vt:lpstr>
      <vt:lpstr>3、失落的结果：殿门被关祭祀停止</vt:lpstr>
      <vt:lpstr>甚愿有一人能</vt:lpstr>
      <vt:lpstr>公元70年希律圣殿被毁</vt:lpstr>
      <vt:lpstr>殿门为何被关？</vt:lpstr>
      <vt:lpstr>二、外邦蒙恩祭司的兴起</vt:lpstr>
      <vt:lpstr>1、兴起的原因：耶和华的名被尊为大</vt:lpstr>
      <vt:lpstr>2、兴起的现象：从日出之处到日落之地</vt:lpstr>
      <vt:lpstr>3、兴起的结果：以色列人被 神质问</vt:lpstr>
      <vt:lpstr>激动他们发愤</vt:lpstr>
      <vt:lpstr>总 结</vt:lpstr>
    </vt:vector>
  </TitlesOfParts>
  <Company>dd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蒙恩的祭司（一）</dc:title>
  <dc:creator>Muqun Nan</dc:creator>
  <cp:lastModifiedBy>Muqun Nan</cp:lastModifiedBy>
  <cp:revision>7</cp:revision>
  <dcterms:created xsi:type="dcterms:W3CDTF">2019-08-30T01:04:13Z</dcterms:created>
  <dcterms:modified xsi:type="dcterms:W3CDTF">2019-08-31T07:45:55Z</dcterms:modified>
</cp:coreProperties>
</file>