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9" r:id="rId3"/>
    <p:sldId id="257" r:id="rId4"/>
    <p:sldId id="272" r:id="rId5"/>
    <p:sldId id="273" r:id="rId6"/>
    <p:sldId id="274" r:id="rId7"/>
    <p:sldId id="275" r:id="rId8"/>
    <p:sldId id="276" r:id="rId9"/>
    <p:sldId id="261" r:id="rId10"/>
    <p:sldId id="277" r:id="rId11"/>
    <p:sldId id="285" r:id="rId12"/>
    <p:sldId id="279" r:id="rId13"/>
    <p:sldId id="271" r:id="rId14"/>
    <p:sldId id="280" r:id="rId15"/>
    <p:sldId id="281" r:id="rId16"/>
    <p:sldId id="282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325" autoAdjust="0"/>
  </p:normalViewPr>
  <p:slideViewPr>
    <p:cSldViewPr snapToGrid="0" snapToObjects="1">
      <p:cViewPr>
        <p:scale>
          <a:sx n="81" d="100"/>
          <a:sy n="81" d="100"/>
        </p:scale>
        <p:origin x="-936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2" y="71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9A3A28-5183-C541-8D94-E377F6C63C1E}" type="doc">
      <dgm:prSet loTypeId="urn:microsoft.com/office/officeart/2005/8/layout/ven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281D41C9-8C49-8945-9F7A-5C9D2356A763}">
      <dgm:prSet phldrT="[文本]"/>
      <dgm:spPr/>
      <dgm:t>
        <a:bodyPr/>
        <a:lstStyle/>
        <a:p>
          <a:r>
            <a:rPr lang="zh-CN" altLang="en-US" dirty="0" smtClean="0"/>
            <a:t>和平</a:t>
          </a:r>
          <a:r>
            <a:rPr lang="en-US" altLang="zh-CN" dirty="0" smtClean="0"/>
            <a:t>Peace</a:t>
          </a:r>
          <a:endParaRPr lang="zh-CN" altLang="en-US" dirty="0"/>
        </a:p>
      </dgm:t>
    </dgm:pt>
    <dgm:pt modelId="{9A26FE2B-0AEB-B040-98DD-B196B201E2DD}" type="parTrans" cxnId="{95C0930F-0E73-DC4B-95AD-B23F9617ED51}">
      <dgm:prSet/>
      <dgm:spPr/>
      <dgm:t>
        <a:bodyPr/>
        <a:lstStyle/>
        <a:p>
          <a:endParaRPr lang="zh-CN" altLang="en-US"/>
        </a:p>
      </dgm:t>
    </dgm:pt>
    <dgm:pt modelId="{701E15D0-5E98-4146-BFDE-D1FC693B8229}" type="sibTrans" cxnId="{95C0930F-0E73-DC4B-95AD-B23F9617ED51}">
      <dgm:prSet/>
      <dgm:spPr/>
      <dgm:t>
        <a:bodyPr/>
        <a:lstStyle/>
        <a:p>
          <a:endParaRPr lang="zh-CN" altLang="en-US"/>
        </a:p>
      </dgm:t>
    </dgm:pt>
    <dgm:pt modelId="{7AD384C5-74A3-B045-AA57-A806873B159B}">
      <dgm:prSet phldrT="[文本]"/>
      <dgm:spPr/>
      <dgm:t>
        <a:bodyPr/>
        <a:lstStyle/>
        <a:p>
          <a:r>
            <a:rPr lang="zh-CN" altLang="en-US" dirty="0" smtClean="0"/>
            <a:t>公平</a:t>
          </a:r>
          <a:r>
            <a:rPr lang="en-US" altLang="zh-CN" dirty="0" smtClean="0"/>
            <a:t>Justice</a:t>
          </a:r>
          <a:endParaRPr lang="zh-CN" altLang="en-US" dirty="0"/>
        </a:p>
      </dgm:t>
    </dgm:pt>
    <dgm:pt modelId="{8899A6BA-A8FD-AD42-ABB0-5D828F33A1D3}" type="parTrans" cxnId="{7436C459-0666-234A-9DDC-AF26F2595724}">
      <dgm:prSet/>
      <dgm:spPr/>
      <dgm:t>
        <a:bodyPr/>
        <a:lstStyle/>
        <a:p>
          <a:endParaRPr lang="zh-CN" altLang="en-US"/>
        </a:p>
      </dgm:t>
    </dgm:pt>
    <dgm:pt modelId="{D4FB0690-0132-BF4C-B546-968C8525EC8B}" type="sibTrans" cxnId="{7436C459-0666-234A-9DDC-AF26F2595724}">
      <dgm:prSet/>
      <dgm:spPr/>
      <dgm:t>
        <a:bodyPr/>
        <a:lstStyle/>
        <a:p>
          <a:endParaRPr lang="zh-CN" altLang="en-US"/>
        </a:p>
      </dgm:t>
    </dgm:pt>
    <dgm:pt modelId="{774D0D48-1674-D843-8DB4-E54AC1E22058}">
      <dgm:prSet phldrT="[文本]"/>
      <dgm:spPr/>
      <dgm:t>
        <a:bodyPr/>
        <a:lstStyle/>
        <a:p>
          <a:r>
            <a:rPr lang="zh-CN" altLang="en-US" dirty="0" smtClean="0"/>
            <a:t>公义</a:t>
          </a:r>
          <a:r>
            <a:rPr lang="en-US" altLang="zh-CN" dirty="0" smtClean="0"/>
            <a:t>Righteousness</a:t>
          </a:r>
          <a:endParaRPr lang="zh-CN" altLang="en-US" dirty="0"/>
        </a:p>
      </dgm:t>
    </dgm:pt>
    <dgm:pt modelId="{7E313822-28FA-8B4B-A6D9-4F749A7049F9}" type="parTrans" cxnId="{7C4342AB-41D4-6A4F-A5FE-9F1983B6DE8B}">
      <dgm:prSet/>
      <dgm:spPr/>
      <dgm:t>
        <a:bodyPr/>
        <a:lstStyle/>
        <a:p>
          <a:endParaRPr lang="zh-CN" altLang="en-US"/>
        </a:p>
      </dgm:t>
    </dgm:pt>
    <dgm:pt modelId="{CE2663F3-480C-884D-A294-C306EA622574}" type="sibTrans" cxnId="{7C4342AB-41D4-6A4F-A5FE-9F1983B6DE8B}">
      <dgm:prSet/>
      <dgm:spPr/>
      <dgm:t>
        <a:bodyPr/>
        <a:lstStyle/>
        <a:p>
          <a:endParaRPr lang="zh-CN" altLang="en-US"/>
        </a:p>
      </dgm:t>
    </dgm:pt>
    <dgm:pt modelId="{58D42864-A757-4946-A133-6687D34CD8BD}">
      <dgm:prSet phldrT="[文本]"/>
      <dgm:spPr/>
      <dgm:t>
        <a:bodyPr/>
        <a:lstStyle/>
        <a:p>
          <a:r>
            <a:rPr lang="zh-CN" altLang="en-US" dirty="0" smtClean="0"/>
            <a:t>一个源头</a:t>
          </a:r>
        </a:p>
        <a:p>
          <a:r>
            <a:rPr lang="en-US" altLang="zh-CN" dirty="0" smtClean="0"/>
            <a:t>One</a:t>
          </a:r>
          <a:r>
            <a:rPr lang="zh-CN" altLang="en-US" dirty="0" smtClean="0"/>
            <a:t> </a:t>
          </a:r>
          <a:r>
            <a:rPr lang="en-US" altLang="zh-CN" dirty="0" smtClean="0"/>
            <a:t>Origin</a:t>
          </a:r>
          <a:endParaRPr lang="zh-CN" altLang="en-US" dirty="0"/>
        </a:p>
      </dgm:t>
    </dgm:pt>
    <dgm:pt modelId="{08993AEF-1E23-0846-9C1E-5AE82B573437}" type="parTrans" cxnId="{6D609323-FB07-7948-AA38-41EBA43D0DBF}">
      <dgm:prSet/>
      <dgm:spPr/>
      <dgm:t>
        <a:bodyPr/>
        <a:lstStyle/>
        <a:p>
          <a:endParaRPr lang="zh-CN" altLang="en-US"/>
        </a:p>
      </dgm:t>
    </dgm:pt>
    <dgm:pt modelId="{692703E5-3569-134E-A368-887C706D04E7}" type="sibTrans" cxnId="{6D609323-FB07-7948-AA38-41EBA43D0DBF}">
      <dgm:prSet/>
      <dgm:spPr/>
      <dgm:t>
        <a:bodyPr/>
        <a:lstStyle/>
        <a:p>
          <a:endParaRPr lang="zh-CN" altLang="en-US"/>
        </a:p>
      </dgm:t>
    </dgm:pt>
    <dgm:pt modelId="{9A997C2F-37C5-5A49-9A13-3FCFE15C5A90}" type="pres">
      <dgm:prSet presAssocID="{A99A3A28-5183-C541-8D94-E377F6C63C1E}" presName="Name0" presStyleCnt="0">
        <dgm:presLayoutVars>
          <dgm:chMax val="7"/>
          <dgm:resizeHandles val="exact"/>
        </dgm:presLayoutVars>
      </dgm:prSet>
      <dgm:spPr/>
    </dgm:pt>
    <dgm:pt modelId="{5F669FF0-0575-5A4B-808B-C1B7E1CE4149}" type="pres">
      <dgm:prSet presAssocID="{A99A3A28-5183-C541-8D94-E377F6C63C1E}" presName="comp1" presStyleCnt="0"/>
      <dgm:spPr/>
    </dgm:pt>
    <dgm:pt modelId="{6A9DD2A0-4BBD-6D45-8D27-9ACF9F583916}" type="pres">
      <dgm:prSet presAssocID="{A99A3A28-5183-C541-8D94-E377F6C63C1E}" presName="circle1" presStyleLbl="node1" presStyleIdx="0" presStyleCnt="4"/>
      <dgm:spPr/>
      <dgm:t>
        <a:bodyPr/>
        <a:lstStyle/>
        <a:p>
          <a:endParaRPr lang="zh-CN" altLang="en-US"/>
        </a:p>
      </dgm:t>
    </dgm:pt>
    <dgm:pt modelId="{CF61F262-FD69-D141-9751-9E714EAADA89}" type="pres">
      <dgm:prSet presAssocID="{A99A3A28-5183-C541-8D94-E377F6C63C1E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11128FE-AD9E-3347-9AE7-36FD319829BF}" type="pres">
      <dgm:prSet presAssocID="{A99A3A28-5183-C541-8D94-E377F6C63C1E}" presName="comp2" presStyleCnt="0"/>
      <dgm:spPr/>
    </dgm:pt>
    <dgm:pt modelId="{474EA143-B0EC-544B-AF10-3888858E1163}" type="pres">
      <dgm:prSet presAssocID="{A99A3A28-5183-C541-8D94-E377F6C63C1E}" presName="circle2" presStyleLbl="node1" presStyleIdx="1" presStyleCnt="4"/>
      <dgm:spPr/>
      <dgm:t>
        <a:bodyPr/>
        <a:lstStyle/>
        <a:p>
          <a:endParaRPr lang="zh-CN" altLang="en-US"/>
        </a:p>
      </dgm:t>
    </dgm:pt>
    <dgm:pt modelId="{A3151BC1-9661-794F-AB74-AFCFBDBC2287}" type="pres">
      <dgm:prSet presAssocID="{A99A3A28-5183-C541-8D94-E377F6C63C1E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F436BB9-3CF2-7444-B523-09033A88B1C8}" type="pres">
      <dgm:prSet presAssocID="{A99A3A28-5183-C541-8D94-E377F6C63C1E}" presName="comp3" presStyleCnt="0"/>
      <dgm:spPr/>
    </dgm:pt>
    <dgm:pt modelId="{4988828E-6AB3-B44E-B079-DACD99C53501}" type="pres">
      <dgm:prSet presAssocID="{A99A3A28-5183-C541-8D94-E377F6C63C1E}" presName="circle3" presStyleLbl="node1" presStyleIdx="2" presStyleCnt="4"/>
      <dgm:spPr/>
    </dgm:pt>
    <dgm:pt modelId="{6A6D972B-0A23-0E4C-A634-099961F3006B}" type="pres">
      <dgm:prSet presAssocID="{A99A3A28-5183-C541-8D94-E377F6C63C1E}" presName="c3text" presStyleLbl="node1" presStyleIdx="2" presStyleCnt="4">
        <dgm:presLayoutVars>
          <dgm:bulletEnabled val="1"/>
        </dgm:presLayoutVars>
      </dgm:prSet>
      <dgm:spPr/>
    </dgm:pt>
    <dgm:pt modelId="{5F79738B-A10D-6844-B3B5-95D43FFC3C08}" type="pres">
      <dgm:prSet presAssocID="{A99A3A28-5183-C541-8D94-E377F6C63C1E}" presName="comp4" presStyleCnt="0"/>
      <dgm:spPr/>
    </dgm:pt>
    <dgm:pt modelId="{4CB038A9-4DFC-1E44-9C9B-3BBA48AF0769}" type="pres">
      <dgm:prSet presAssocID="{A99A3A28-5183-C541-8D94-E377F6C63C1E}" presName="circle4" presStyleLbl="node1" presStyleIdx="3" presStyleCnt="4"/>
      <dgm:spPr/>
      <dgm:t>
        <a:bodyPr/>
        <a:lstStyle/>
        <a:p>
          <a:endParaRPr lang="zh-CN" altLang="en-US"/>
        </a:p>
      </dgm:t>
    </dgm:pt>
    <dgm:pt modelId="{9C8203BB-D65F-2040-8B11-4E7364D239B8}" type="pres">
      <dgm:prSet presAssocID="{A99A3A28-5183-C541-8D94-E377F6C63C1E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D609323-FB07-7948-AA38-41EBA43D0DBF}" srcId="{A99A3A28-5183-C541-8D94-E377F6C63C1E}" destId="{58D42864-A757-4946-A133-6687D34CD8BD}" srcOrd="3" destOrd="0" parTransId="{08993AEF-1E23-0846-9C1E-5AE82B573437}" sibTransId="{692703E5-3569-134E-A368-887C706D04E7}"/>
    <dgm:cxn modelId="{35F68FEF-C4E9-2349-AE11-F74232EB0F6C}" type="presOf" srcId="{774D0D48-1674-D843-8DB4-E54AC1E22058}" destId="{4988828E-6AB3-B44E-B079-DACD99C53501}" srcOrd="0" destOrd="0" presId="urn:microsoft.com/office/officeart/2005/8/layout/venn2"/>
    <dgm:cxn modelId="{9BBDF3F6-AEDB-144D-9915-9926083D7868}" type="presOf" srcId="{7AD384C5-74A3-B045-AA57-A806873B159B}" destId="{A3151BC1-9661-794F-AB74-AFCFBDBC2287}" srcOrd="1" destOrd="0" presId="urn:microsoft.com/office/officeart/2005/8/layout/venn2"/>
    <dgm:cxn modelId="{95C0930F-0E73-DC4B-95AD-B23F9617ED51}" srcId="{A99A3A28-5183-C541-8D94-E377F6C63C1E}" destId="{281D41C9-8C49-8945-9F7A-5C9D2356A763}" srcOrd="0" destOrd="0" parTransId="{9A26FE2B-0AEB-B040-98DD-B196B201E2DD}" sibTransId="{701E15D0-5E98-4146-BFDE-D1FC693B8229}"/>
    <dgm:cxn modelId="{7436C459-0666-234A-9DDC-AF26F2595724}" srcId="{A99A3A28-5183-C541-8D94-E377F6C63C1E}" destId="{7AD384C5-74A3-B045-AA57-A806873B159B}" srcOrd="1" destOrd="0" parTransId="{8899A6BA-A8FD-AD42-ABB0-5D828F33A1D3}" sibTransId="{D4FB0690-0132-BF4C-B546-968C8525EC8B}"/>
    <dgm:cxn modelId="{3DF7841C-6F71-6541-8FAE-9A1D264E5546}" type="presOf" srcId="{774D0D48-1674-D843-8DB4-E54AC1E22058}" destId="{6A6D972B-0A23-0E4C-A634-099961F3006B}" srcOrd="1" destOrd="0" presId="urn:microsoft.com/office/officeart/2005/8/layout/venn2"/>
    <dgm:cxn modelId="{A7B06EE5-F4AB-AB4E-A88F-605776EA172B}" type="presOf" srcId="{58D42864-A757-4946-A133-6687D34CD8BD}" destId="{4CB038A9-4DFC-1E44-9C9B-3BBA48AF0769}" srcOrd="0" destOrd="0" presId="urn:microsoft.com/office/officeart/2005/8/layout/venn2"/>
    <dgm:cxn modelId="{EF288E6D-193B-5B42-9A08-BF9698485C15}" type="presOf" srcId="{281D41C9-8C49-8945-9F7A-5C9D2356A763}" destId="{6A9DD2A0-4BBD-6D45-8D27-9ACF9F583916}" srcOrd="0" destOrd="0" presId="urn:microsoft.com/office/officeart/2005/8/layout/venn2"/>
    <dgm:cxn modelId="{7E12ED53-6F22-CA4D-A01E-151B263D35F3}" type="presOf" srcId="{A99A3A28-5183-C541-8D94-E377F6C63C1E}" destId="{9A997C2F-37C5-5A49-9A13-3FCFE15C5A90}" srcOrd="0" destOrd="0" presId="urn:microsoft.com/office/officeart/2005/8/layout/venn2"/>
    <dgm:cxn modelId="{15EE6FFA-D156-F84C-A411-9E3E37E5F5DB}" type="presOf" srcId="{58D42864-A757-4946-A133-6687D34CD8BD}" destId="{9C8203BB-D65F-2040-8B11-4E7364D239B8}" srcOrd="1" destOrd="0" presId="urn:microsoft.com/office/officeart/2005/8/layout/venn2"/>
    <dgm:cxn modelId="{7C4342AB-41D4-6A4F-A5FE-9F1983B6DE8B}" srcId="{A99A3A28-5183-C541-8D94-E377F6C63C1E}" destId="{774D0D48-1674-D843-8DB4-E54AC1E22058}" srcOrd="2" destOrd="0" parTransId="{7E313822-28FA-8B4B-A6D9-4F749A7049F9}" sibTransId="{CE2663F3-480C-884D-A294-C306EA622574}"/>
    <dgm:cxn modelId="{10263E15-7F9C-174A-A3E4-24D3D99C6BDC}" type="presOf" srcId="{281D41C9-8C49-8945-9F7A-5C9D2356A763}" destId="{CF61F262-FD69-D141-9751-9E714EAADA89}" srcOrd="1" destOrd="0" presId="urn:microsoft.com/office/officeart/2005/8/layout/venn2"/>
    <dgm:cxn modelId="{716F8182-FE0C-344A-9F2A-18B56980DEA8}" type="presOf" srcId="{7AD384C5-74A3-B045-AA57-A806873B159B}" destId="{474EA143-B0EC-544B-AF10-3888858E1163}" srcOrd="0" destOrd="0" presId="urn:microsoft.com/office/officeart/2005/8/layout/venn2"/>
    <dgm:cxn modelId="{0ECE0660-134F-2C4B-A583-DD1B5E3CCD19}" type="presParOf" srcId="{9A997C2F-37C5-5A49-9A13-3FCFE15C5A90}" destId="{5F669FF0-0575-5A4B-808B-C1B7E1CE4149}" srcOrd="0" destOrd="0" presId="urn:microsoft.com/office/officeart/2005/8/layout/venn2"/>
    <dgm:cxn modelId="{B2636153-5562-6843-A8FF-102677ED8514}" type="presParOf" srcId="{5F669FF0-0575-5A4B-808B-C1B7E1CE4149}" destId="{6A9DD2A0-4BBD-6D45-8D27-9ACF9F583916}" srcOrd="0" destOrd="0" presId="urn:microsoft.com/office/officeart/2005/8/layout/venn2"/>
    <dgm:cxn modelId="{56DA0719-A160-2F43-8C85-05A2607EE8AE}" type="presParOf" srcId="{5F669FF0-0575-5A4B-808B-C1B7E1CE4149}" destId="{CF61F262-FD69-D141-9751-9E714EAADA89}" srcOrd="1" destOrd="0" presId="urn:microsoft.com/office/officeart/2005/8/layout/venn2"/>
    <dgm:cxn modelId="{AA1C6BFC-270D-CE4A-AA9A-EF05DC28B540}" type="presParOf" srcId="{9A997C2F-37C5-5A49-9A13-3FCFE15C5A90}" destId="{011128FE-AD9E-3347-9AE7-36FD319829BF}" srcOrd="1" destOrd="0" presId="urn:microsoft.com/office/officeart/2005/8/layout/venn2"/>
    <dgm:cxn modelId="{EDBA0B44-8342-4D4C-B0A9-DE772378EE4F}" type="presParOf" srcId="{011128FE-AD9E-3347-9AE7-36FD319829BF}" destId="{474EA143-B0EC-544B-AF10-3888858E1163}" srcOrd="0" destOrd="0" presId="urn:microsoft.com/office/officeart/2005/8/layout/venn2"/>
    <dgm:cxn modelId="{1E595DEF-3870-B046-8734-4ED479CFCE32}" type="presParOf" srcId="{011128FE-AD9E-3347-9AE7-36FD319829BF}" destId="{A3151BC1-9661-794F-AB74-AFCFBDBC2287}" srcOrd="1" destOrd="0" presId="urn:microsoft.com/office/officeart/2005/8/layout/venn2"/>
    <dgm:cxn modelId="{055C66F8-7AFB-8C43-9651-3869E2574901}" type="presParOf" srcId="{9A997C2F-37C5-5A49-9A13-3FCFE15C5A90}" destId="{9F436BB9-3CF2-7444-B523-09033A88B1C8}" srcOrd="2" destOrd="0" presId="urn:microsoft.com/office/officeart/2005/8/layout/venn2"/>
    <dgm:cxn modelId="{B3BFE1DD-7F41-394C-AC9A-C5CB69B88453}" type="presParOf" srcId="{9F436BB9-3CF2-7444-B523-09033A88B1C8}" destId="{4988828E-6AB3-B44E-B079-DACD99C53501}" srcOrd="0" destOrd="0" presId="urn:microsoft.com/office/officeart/2005/8/layout/venn2"/>
    <dgm:cxn modelId="{7F521B1E-1244-FF43-BDA3-D0F10F29BF5E}" type="presParOf" srcId="{9F436BB9-3CF2-7444-B523-09033A88B1C8}" destId="{6A6D972B-0A23-0E4C-A634-099961F3006B}" srcOrd="1" destOrd="0" presId="urn:microsoft.com/office/officeart/2005/8/layout/venn2"/>
    <dgm:cxn modelId="{B4A2D52A-0437-9B4F-8A47-6A4BE1CD8132}" type="presParOf" srcId="{9A997C2F-37C5-5A49-9A13-3FCFE15C5A90}" destId="{5F79738B-A10D-6844-B3B5-95D43FFC3C08}" srcOrd="3" destOrd="0" presId="urn:microsoft.com/office/officeart/2005/8/layout/venn2"/>
    <dgm:cxn modelId="{F5FBE1A1-FFFB-D446-AD93-6584CF88792A}" type="presParOf" srcId="{5F79738B-A10D-6844-B3B5-95D43FFC3C08}" destId="{4CB038A9-4DFC-1E44-9C9B-3BBA48AF0769}" srcOrd="0" destOrd="0" presId="urn:microsoft.com/office/officeart/2005/8/layout/venn2"/>
    <dgm:cxn modelId="{A25F17B8-A643-714F-B4BC-926FC8B81278}" type="presParOf" srcId="{5F79738B-A10D-6844-B3B5-95D43FFC3C08}" destId="{9C8203BB-D65F-2040-8B11-4E7364D239B8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49E662-7CB7-4741-904E-F7C3CC4E8722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868B84B-3B87-A047-99A9-289C05CB545A}">
      <dgm:prSet phldrT="[文本]" phldr="1"/>
      <dgm:spPr/>
      <dgm:t>
        <a:bodyPr/>
        <a:lstStyle/>
        <a:p>
          <a:endParaRPr lang="zh-CN" altLang="en-US" dirty="0"/>
        </a:p>
      </dgm:t>
    </dgm:pt>
    <dgm:pt modelId="{1F5F3F3F-BBAB-E649-A726-2327721C5312}" type="parTrans" cxnId="{C17DDC52-1C9A-644B-99E6-C3047E511D57}">
      <dgm:prSet/>
      <dgm:spPr/>
      <dgm:t>
        <a:bodyPr/>
        <a:lstStyle/>
        <a:p>
          <a:endParaRPr lang="zh-CN" altLang="en-US"/>
        </a:p>
      </dgm:t>
    </dgm:pt>
    <dgm:pt modelId="{C0ADC7E0-8F61-F042-ACB0-871CADB703A2}" type="sibTrans" cxnId="{C17DDC52-1C9A-644B-99E6-C3047E511D57}">
      <dgm:prSet/>
      <dgm:spPr/>
      <dgm:t>
        <a:bodyPr/>
        <a:lstStyle/>
        <a:p>
          <a:endParaRPr lang="zh-CN" altLang="en-US"/>
        </a:p>
      </dgm:t>
    </dgm:pt>
    <dgm:pt modelId="{C14696BE-4C29-7F44-A843-7A4678A36513}">
      <dgm:prSet phldrT="[文本]"/>
      <dgm:spPr/>
      <dgm:t>
        <a:bodyPr/>
        <a:lstStyle/>
        <a:p>
          <a:r>
            <a:rPr lang="zh-CN" altLang="en-US" dirty="0" smtClean="0"/>
            <a:t>我与弟兄</a:t>
          </a:r>
          <a:r>
            <a:rPr lang="en-US" altLang="zh-CN" dirty="0" smtClean="0"/>
            <a:t>(</a:t>
          </a:r>
          <a:r>
            <a:rPr lang="zh-CN" altLang="en-US" dirty="0" smtClean="0"/>
            <a:t>他者</a:t>
          </a:r>
          <a:r>
            <a:rPr lang="en-US" altLang="zh-CN" dirty="0" smtClean="0"/>
            <a:t>)</a:t>
          </a:r>
          <a:endParaRPr lang="zh-CN" altLang="en-US" dirty="0"/>
        </a:p>
      </dgm:t>
    </dgm:pt>
    <dgm:pt modelId="{5BA5DE6E-CB0A-A249-97A2-DEE686E6007D}" type="parTrans" cxnId="{A5E8C404-651B-7E44-8A4E-CA12FA3B21CD}">
      <dgm:prSet/>
      <dgm:spPr/>
      <dgm:t>
        <a:bodyPr/>
        <a:lstStyle/>
        <a:p>
          <a:endParaRPr lang="zh-CN" altLang="en-US"/>
        </a:p>
      </dgm:t>
    </dgm:pt>
    <dgm:pt modelId="{0D2699E2-3496-854B-A6A0-B9DBE1DDBCBF}" type="sibTrans" cxnId="{A5E8C404-651B-7E44-8A4E-CA12FA3B21CD}">
      <dgm:prSet/>
      <dgm:spPr/>
      <dgm:t>
        <a:bodyPr/>
        <a:lstStyle/>
        <a:p>
          <a:endParaRPr lang="zh-CN" altLang="en-US"/>
        </a:p>
      </dgm:t>
    </dgm:pt>
    <dgm:pt modelId="{C3AD0CBC-BFBB-C542-A346-3C0B9B77B7E3}">
      <dgm:prSet phldrT="[文本]" phldr="1"/>
      <dgm:spPr/>
      <dgm:t>
        <a:bodyPr/>
        <a:lstStyle/>
        <a:p>
          <a:endParaRPr lang="zh-CN" altLang="en-US"/>
        </a:p>
      </dgm:t>
    </dgm:pt>
    <dgm:pt modelId="{C3A2A700-D88E-FA45-8D88-8247B91C78E1}" type="parTrans" cxnId="{D9320D35-169C-DF46-91E1-8C445A9D2B4A}">
      <dgm:prSet/>
      <dgm:spPr/>
      <dgm:t>
        <a:bodyPr/>
        <a:lstStyle/>
        <a:p>
          <a:endParaRPr lang="zh-CN" altLang="en-US"/>
        </a:p>
      </dgm:t>
    </dgm:pt>
    <dgm:pt modelId="{5DD78AF7-5C8F-404E-80E6-D8ACF4996D32}" type="sibTrans" cxnId="{D9320D35-169C-DF46-91E1-8C445A9D2B4A}">
      <dgm:prSet/>
      <dgm:spPr/>
      <dgm:t>
        <a:bodyPr/>
        <a:lstStyle/>
        <a:p>
          <a:endParaRPr lang="zh-CN" altLang="en-US"/>
        </a:p>
      </dgm:t>
    </dgm:pt>
    <dgm:pt modelId="{F36B2AA6-ACA0-A447-B3F9-BAA6447FD1E9}">
      <dgm:prSet phldrT="[文本]"/>
      <dgm:spPr/>
      <dgm:t>
        <a:bodyPr/>
        <a:lstStyle/>
        <a:p>
          <a:r>
            <a:rPr lang="zh-CN" altLang="en-US" dirty="0" smtClean="0"/>
            <a:t>我与创造主</a:t>
          </a:r>
          <a:r>
            <a:rPr lang="en-US" altLang="zh-CN" dirty="0" smtClean="0"/>
            <a:t>(</a:t>
          </a:r>
          <a:r>
            <a:rPr lang="zh-CN" altLang="en-US" dirty="0" smtClean="0"/>
            <a:t>作为</a:t>
          </a:r>
          <a:r>
            <a:rPr lang="en-US" altLang="zh-CN" dirty="0" smtClean="0"/>
            <a:t>)</a:t>
          </a:r>
          <a:endParaRPr lang="zh-CN" altLang="en-US" dirty="0"/>
        </a:p>
      </dgm:t>
    </dgm:pt>
    <dgm:pt modelId="{7129D491-B4A9-3140-B79E-E000CB794139}" type="parTrans" cxnId="{F2E71BEB-B125-4748-83AC-8901ECC831C4}">
      <dgm:prSet/>
      <dgm:spPr/>
      <dgm:t>
        <a:bodyPr/>
        <a:lstStyle/>
        <a:p>
          <a:endParaRPr lang="zh-CN" altLang="en-US"/>
        </a:p>
      </dgm:t>
    </dgm:pt>
    <dgm:pt modelId="{C2032D69-4471-3F43-8DE5-BC0A9E97306D}" type="sibTrans" cxnId="{F2E71BEB-B125-4748-83AC-8901ECC831C4}">
      <dgm:prSet/>
      <dgm:spPr/>
      <dgm:t>
        <a:bodyPr/>
        <a:lstStyle/>
        <a:p>
          <a:endParaRPr lang="zh-CN" altLang="en-US"/>
        </a:p>
      </dgm:t>
    </dgm:pt>
    <dgm:pt modelId="{08A224FF-7B4F-604D-A9A9-C98720B30AF1}">
      <dgm:prSet phldrT="[文本]" phldr="1"/>
      <dgm:spPr/>
      <dgm:t>
        <a:bodyPr/>
        <a:lstStyle/>
        <a:p>
          <a:endParaRPr lang="zh-CN" altLang="en-US"/>
        </a:p>
      </dgm:t>
    </dgm:pt>
    <dgm:pt modelId="{7B96A8B7-8313-684D-9CF8-56A2A47AC38C}" type="parTrans" cxnId="{BBACF21E-5CE7-C249-8192-6AF3BFF1A2EA}">
      <dgm:prSet/>
      <dgm:spPr/>
      <dgm:t>
        <a:bodyPr/>
        <a:lstStyle/>
        <a:p>
          <a:endParaRPr lang="zh-CN" altLang="en-US"/>
        </a:p>
      </dgm:t>
    </dgm:pt>
    <dgm:pt modelId="{895A245A-49FE-6B4A-A517-B8F2F12DE81D}" type="sibTrans" cxnId="{BBACF21E-5CE7-C249-8192-6AF3BFF1A2EA}">
      <dgm:prSet/>
      <dgm:spPr/>
      <dgm:t>
        <a:bodyPr/>
        <a:lstStyle/>
        <a:p>
          <a:endParaRPr lang="zh-CN" altLang="en-US"/>
        </a:p>
      </dgm:t>
    </dgm:pt>
    <dgm:pt modelId="{79B4E165-7677-B740-8AAE-6488A926865F}">
      <dgm:prSet phldrT="[文本]"/>
      <dgm:spPr/>
      <dgm:t>
        <a:bodyPr/>
        <a:lstStyle/>
        <a:p>
          <a:r>
            <a:rPr lang="zh-CN" altLang="en-US" dirty="0" smtClean="0"/>
            <a:t>我与父</a:t>
          </a:r>
          <a:r>
            <a:rPr lang="en-US" altLang="zh-CN" dirty="0" smtClean="0"/>
            <a:t>(</a:t>
          </a:r>
          <a:r>
            <a:rPr lang="zh-CN" altLang="en-US" dirty="0" smtClean="0"/>
            <a:t>本体</a:t>
          </a:r>
          <a:r>
            <a:rPr lang="en-US" altLang="zh-CN" dirty="0" smtClean="0"/>
            <a:t>)</a:t>
          </a:r>
          <a:endParaRPr lang="zh-CN" altLang="en-US" dirty="0"/>
        </a:p>
      </dgm:t>
    </dgm:pt>
    <dgm:pt modelId="{1A784896-0D80-654B-842B-8FDC0AECBD8E}" type="parTrans" cxnId="{BA1BDF67-5201-A445-9837-12E8FD9FE356}">
      <dgm:prSet/>
      <dgm:spPr/>
      <dgm:t>
        <a:bodyPr/>
        <a:lstStyle/>
        <a:p>
          <a:endParaRPr lang="zh-CN" altLang="en-US"/>
        </a:p>
      </dgm:t>
    </dgm:pt>
    <dgm:pt modelId="{D6EBB5B7-98E2-7543-B82E-40B32613AE1D}" type="sibTrans" cxnId="{BA1BDF67-5201-A445-9837-12E8FD9FE356}">
      <dgm:prSet/>
      <dgm:spPr/>
      <dgm:t>
        <a:bodyPr/>
        <a:lstStyle/>
        <a:p>
          <a:endParaRPr lang="zh-CN" altLang="en-US"/>
        </a:p>
      </dgm:t>
    </dgm:pt>
    <dgm:pt modelId="{77F53881-D0E4-DC4D-AB06-648EB9E81375}" type="pres">
      <dgm:prSet presAssocID="{F249E662-7CB7-4741-904E-F7C3CC4E8722}" presName="linearFlow" presStyleCnt="0">
        <dgm:presLayoutVars>
          <dgm:dir/>
          <dgm:animLvl val="lvl"/>
          <dgm:resizeHandles val="exact"/>
        </dgm:presLayoutVars>
      </dgm:prSet>
      <dgm:spPr/>
    </dgm:pt>
    <dgm:pt modelId="{0F9F2368-1FF3-7742-806A-25FF5CBC286A}" type="pres">
      <dgm:prSet presAssocID="{8868B84B-3B87-A047-99A9-289C05CB545A}" presName="composite" presStyleCnt="0"/>
      <dgm:spPr/>
    </dgm:pt>
    <dgm:pt modelId="{EFB72922-1BA5-2F42-B414-CC7EED99CFC8}" type="pres">
      <dgm:prSet presAssocID="{8868B84B-3B87-A047-99A9-289C05CB545A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CFA904C-DA81-8E40-A138-BC2AFC08528E}" type="pres">
      <dgm:prSet presAssocID="{8868B84B-3B87-A047-99A9-289C05CB545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86826A6-2411-624C-A1EC-A5C3AFE66AE9}" type="pres">
      <dgm:prSet presAssocID="{C0ADC7E0-8F61-F042-ACB0-871CADB703A2}" presName="sp" presStyleCnt="0"/>
      <dgm:spPr/>
    </dgm:pt>
    <dgm:pt modelId="{FDF8D4BE-6037-744D-8E82-52E8F78846E5}" type="pres">
      <dgm:prSet presAssocID="{C3AD0CBC-BFBB-C542-A346-3C0B9B77B7E3}" presName="composite" presStyleCnt="0"/>
      <dgm:spPr/>
    </dgm:pt>
    <dgm:pt modelId="{3D2A404D-2E73-C042-A129-F1899F7BA8A0}" type="pres">
      <dgm:prSet presAssocID="{C3AD0CBC-BFBB-C542-A346-3C0B9B77B7E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6E030BD5-EFDE-9B46-934F-97EB4F9B97ED}" type="pres">
      <dgm:prSet presAssocID="{C3AD0CBC-BFBB-C542-A346-3C0B9B77B7E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84712D6-9AC6-C84B-82DE-413CD2BC5FF3}" type="pres">
      <dgm:prSet presAssocID="{5DD78AF7-5C8F-404E-80E6-D8ACF4996D32}" presName="sp" presStyleCnt="0"/>
      <dgm:spPr/>
    </dgm:pt>
    <dgm:pt modelId="{82232FC5-A3B2-944C-A03E-6D053B9532CB}" type="pres">
      <dgm:prSet presAssocID="{08A224FF-7B4F-604D-A9A9-C98720B30AF1}" presName="composite" presStyleCnt="0"/>
      <dgm:spPr/>
    </dgm:pt>
    <dgm:pt modelId="{9D6CA0C8-1022-3C44-AE79-FBD9E79ED8E6}" type="pres">
      <dgm:prSet presAssocID="{08A224FF-7B4F-604D-A9A9-C98720B30AF1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9A9BCF7-CF63-A44C-B88E-DBBF5300083C}" type="pres">
      <dgm:prSet presAssocID="{08A224FF-7B4F-604D-A9A9-C98720B30AF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82A0123-38AC-E94E-ACAD-6FD091FA0BB1}" type="presOf" srcId="{F36B2AA6-ACA0-A447-B3F9-BAA6447FD1E9}" destId="{6E030BD5-EFDE-9B46-934F-97EB4F9B97ED}" srcOrd="0" destOrd="0" presId="urn:microsoft.com/office/officeart/2005/8/layout/chevron2"/>
    <dgm:cxn modelId="{E928ED00-ADD1-6E4E-9C51-6412912684C0}" type="presOf" srcId="{C14696BE-4C29-7F44-A843-7A4678A36513}" destId="{0CFA904C-DA81-8E40-A138-BC2AFC08528E}" srcOrd="0" destOrd="0" presId="urn:microsoft.com/office/officeart/2005/8/layout/chevron2"/>
    <dgm:cxn modelId="{0184F7F7-7275-5440-BCF3-B3D27DB34BB3}" type="presOf" srcId="{F249E662-7CB7-4741-904E-F7C3CC4E8722}" destId="{77F53881-D0E4-DC4D-AB06-648EB9E81375}" srcOrd="0" destOrd="0" presId="urn:microsoft.com/office/officeart/2005/8/layout/chevron2"/>
    <dgm:cxn modelId="{C17DDC52-1C9A-644B-99E6-C3047E511D57}" srcId="{F249E662-7CB7-4741-904E-F7C3CC4E8722}" destId="{8868B84B-3B87-A047-99A9-289C05CB545A}" srcOrd="0" destOrd="0" parTransId="{1F5F3F3F-BBAB-E649-A726-2327721C5312}" sibTransId="{C0ADC7E0-8F61-F042-ACB0-871CADB703A2}"/>
    <dgm:cxn modelId="{6C28E6F0-B3E7-CA47-BAFD-75B1EA9850B3}" type="presOf" srcId="{C3AD0CBC-BFBB-C542-A346-3C0B9B77B7E3}" destId="{3D2A404D-2E73-C042-A129-F1899F7BA8A0}" srcOrd="0" destOrd="0" presId="urn:microsoft.com/office/officeart/2005/8/layout/chevron2"/>
    <dgm:cxn modelId="{A22E14BA-3877-9B40-A520-22945ACD9438}" type="presOf" srcId="{08A224FF-7B4F-604D-A9A9-C98720B30AF1}" destId="{9D6CA0C8-1022-3C44-AE79-FBD9E79ED8E6}" srcOrd="0" destOrd="0" presId="urn:microsoft.com/office/officeart/2005/8/layout/chevron2"/>
    <dgm:cxn modelId="{BBACF21E-5CE7-C249-8192-6AF3BFF1A2EA}" srcId="{F249E662-7CB7-4741-904E-F7C3CC4E8722}" destId="{08A224FF-7B4F-604D-A9A9-C98720B30AF1}" srcOrd="2" destOrd="0" parTransId="{7B96A8B7-8313-684D-9CF8-56A2A47AC38C}" sibTransId="{895A245A-49FE-6B4A-A517-B8F2F12DE81D}"/>
    <dgm:cxn modelId="{F2E71BEB-B125-4748-83AC-8901ECC831C4}" srcId="{C3AD0CBC-BFBB-C542-A346-3C0B9B77B7E3}" destId="{F36B2AA6-ACA0-A447-B3F9-BAA6447FD1E9}" srcOrd="0" destOrd="0" parTransId="{7129D491-B4A9-3140-B79E-E000CB794139}" sibTransId="{C2032D69-4471-3F43-8DE5-BC0A9E97306D}"/>
    <dgm:cxn modelId="{68EEE419-FD05-0942-86DB-7ADC947367A5}" type="presOf" srcId="{8868B84B-3B87-A047-99A9-289C05CB545A}" destId="{EFB72922-1BA5-2F42-B414-CC7EED99CFC8}" srcOrd="0" destOrd="0" presId="urn:microsoft.com/office/officeart/2005/8/layout/chevron2"/>
    <dgm:cxn modelId="{AC653276-1701-1B4C-AD24-2FC5C533534C}" type="presOf" srcId="{79B4E165-7677-B740-8AAE-6488A926865F}" destId="{E9A9BCF7-CF63-A44C-B88E-DBBF5300083C}" srcOrd="0" destOrd="0" presId="urn:microsoft.com/office/officeart/2005/8/layout/chevron2"/>
    <dgm:cxn modelId="{A5E8C404-651B-7E44-8A4E-CA12FA3B21CD}" srcId="{8868B84B-3B87-A047-99A9-289C05CB545A}" destId="{C14696BE-4C29-7F44-A843-7A4678A36513}" srcOrd="0" destOrd="0" parTransId="{5BA5DE6E-CB0A-A249-97A2-DEE686E6007D}" sibTransId="{0D2699E2-3496-854B-A6A0-B9DBE1DDBCBF}"/>
    <dgm:cxn modelId="{D9320D35-169C-DF46-91E1-8C445A9D2B4A}" srcId="{F249E662-7CB7-4741-904E-F7C3CC4E8722}" destId="{C3AD0CBC-BFBB-C542-A346-3C0B9B77B7E3}" srcOrd="1" destOrd="0" parTransId="{C3A2A700-D88E-FA45-8D88-8247B91C78E1}" sibTransId="{5DD78AF7-5C8F-404E-80E6-D8ACF4996D32}"/>
    <dgm:cxn modelId="{BA1BDF67-5201-A445-9837-12E8FD9FE356}" srcId="{08A224FF-7B4F-604D-A9A9-C98720B30AF1}" destId="{79B4E165-7677-B740-8AAE-6488A926865F}" srcOrd="0" destOrd="0" parTransId="{1A784896-0D80-654B-842B-8FDC0AECBD8E}" sibTransId="{D6EBB5B7-98E2-7543-B82E-40B32613AE1D}"/>
    <dgm:cxn modelId="{24E69C39-9459-2F41-B5EB-71DB6F8C873C}" type="presParOf" srcId="{77F53881-D0E4-DC4D-AB06-648EB9E81375}" destId="{0F9F2368-1FF3-7742-806A-25FF5CBC286A}" srcOrd="0" destOrd="0" presId="urn:microsoft.com/office/officeart/2005/8/layout/chevron2"/>
    <dgm:cxn modelId="{3C876AB5-8C63-5D45-B65A-D4A94F063765}" type="presParOf" srcId="{0F9F2368-1FF3-7742-806A-25FF5CBC286A}" destId="{EFB72922-1BA5-2F42-B414-CC7EED99CFC8}" srcOrd="0" destOrd="0" presId="urn:microsoft.com/office/officeart/2005/8/layout/chevron2"/>
    <dgm:cxn modelId="{12244E95-3F1E-124D-8AF9-311894793448}" type="presParOf" srcId="{0F9F2368-1FF3-7742-806A-25FF5CBC286A}" destId="{0CFA904C-DA81-8E40-A138-BC2AFC08528E}" srcOrd="1" destOrd="0" presId="urn:microsoft.com/office/officeart/2005/8/layout/chevron2"/>
    <dgm:cxn modelId="{A8BEC4BB-5511-E44A-94B6-F4F47F9AD8D1}" type="presParOf" srcId="{77F53881-D0E4-DC4D-AB06-648EB9E81375}" destId="{D86826A6-2411-624C-A1EC-A5C3AFE66AE9}" srcOrd="1" destOrd="0" presId="urn:microsoft.com/office/officeart/2005/8/layout/chevron2"/>
    <dgm:cxn modelId="{9D282A83-0659-1843-B930-0123A48CECCE}" type="presParOf" srcId="{77F53881-D0E4-DC4D-AB06-648EB9E81375}" destId="{FDF8D4BE-6037-744D-8E82-52E8F78846E5}" srcOrd="2" destOrd="0" presId="urn:microsoft.com/office/officeart/2005/8/layout/chevron2"/>
    <dgm:cxn modelId="{113EF26D-7610-BE40-BED6-81C35DFD9C8E}" type="presParOf" srcId="{FDF8D4BE-6037-744D-8E82-52E8F78846E5}" destId="{3D2A404D-2E73-C042-A129-F1899F7BA8A0}" srcOrd="0" destOrd="0" presId="urn:microsoft.com/office/officeart/2005/8/layout/chevron2"/>
    <dgm:cxn modelId="{454C56FC-F768-8D43-8CC4-51AE0F302DB1}" type="presParOf" srcId="{FDF8D4BE-6037-744D-8E82-52E8F78846E5}" destId="{6E030BD5-EFDE-9B46-934F-97EB4F9B97ED}" srcOrd="1" destOrd="0" presId="urn:microsoft.com/office/officeart/2005/8/layout/chevron2"/>
    <dgm:cxn modelId="{333796C9-06EF-A04C-B4A5-839B8CDF468C}" type="presParOf" srcId="{77F53881-D0E4-DC4D-AB06-648EB9E81375}" destId="{884712D6-9AC6-C84B-82DE-413CD2BC5FF3}" srcOrd="3" destOrd="0" presId="urn:microsoft.com/office/officeart/2005/8/layout/chevron2"/>
    <dgm:cxn modelId="{7502F3FF-B945-A24C-BAAC-3B1718DF87F1}" type="presParOf" srcId="{77F53881-D0E4-DC4D-AB06-648EB9E81375}" destId="{82232FC5-A3B2-944C-A03E-6D053B9532CB}" srcOrd="4" destOrd="0" presId="urn:microsoft.com/office/officeart/2005/8/layout/chevron2"/>
    <dgm:cxn modelId="{521D1029-D539-9741-BA40-745FD2F4652B}" type="presParOf" srcId="{82232FC5-A3B2-944C-A03E-6D053B9532CB}" destId="{9D6CA0C8-1022-3C44-AE79-FBD9E79ED8E6}" srcOrd="0" destOrd="0" presId="urn:microsoft.com/office/officeart/2005/8/layout/chevron2"/>
    <dgm:cxn modelId="{78414D9A-0AF5-3142-9887-CE459E4C2C1C}" type="presParOf" srcId="{82232FC5-A3B2-944C-A03E-6D053B9532CB}" destId="{E9A9BCF7-CF63-A44C-B88E-DBBF5300083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DD2A0-4BBD-6D45-8D27-9ACF9F583916}">
      <dsp:nvSpPr>
        <dsp:cNvPr id="0" name=""/>
        <dsp:cNvSpPr/>
      </dsp:nvSpPr>
      <dsp:spPr>
        <a:xfrm>
          <a:off x="1863238" y="0"/>
          <a:ext cx="5209795" cy="520979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和平</a:t>
          </a:r>
          <a:r>
            <a:rPr lang="en-US" altLang="zh-CN" sz="1600" kern="1200" dirty="0" smtClean="0"/>
            <a:t>Peace</a:t>
          </a:r>
          <a:endParaRPr lang="zh-CN" altLang="en-US" sz="1600" kern="1200" dirty="0"/>
        </a:p>
      </dsp:txBody>
      <dsp:txXfrm>
        <a:off x="3739806" y="260489"/>
        <a:ext cx="1456658" cy="781469"/>
      </dsp:txXfrm>
    </dsp:sp>
    <dsp:sp modelId="{474EA143-B0EC-544B-AF10-3888858E1163}">
      <dsp:nvSpPr>
        <dsp:cNvPr id="0" name=""/>
        <dsp:cNvSpPr/>
      </dsp:nvSpPr>
      <dsp:spPr>
        <a:xfrm>
          <a:off x="2384217" y="1041959"/>
          <a:ext cx="4167836" cy="41678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公平</a:t>
          </a:r>
          <a:r>
            <a:rPr lang="en-US" altLang="zh-CN" sz="1600" kern="1200" dirty="0" smtClean="0"/>
            <a:t>Justice</a:t>
          </a:r>
          <a:endParaRPr lang="zh-CN" altLang="en-US" sz="1600" kern="1200" dirty="0"/>
        </a:p>
      </dsp:txBody>
      <dsp:txXfrm>
        <a:off x="3739806" y="1292029"/>
        <a:ext cx="1456658" cy="750210"/>
      </dsp:txXfrm>
    </dsp:sp>
    <dsp:sp modelId="{4988828E-6AB3-B44E-B079-DACD99C53501}">
      <dsp:nvSpPr>
        <dsp:cNvPr id="0" name=""/>
        <dsp:cNvSpPr/>
      </dsp:nvSpPr>
      <dsp:spPr>
        <a:xfrm>
          <a:off x="2905197" y="2083917"/>
          <a:ext cx="3125877" cy="312587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公义</a:t>
          </a:r>
          <a:r>
            <a:rPr lang="en-US" altLang="zh-CN" sz="1600" kern="1200" dirty="0" smtClean="0"/>
            <a:t>Righteousness</a:t>
          </a:r>
          <a:endParaRPr lang="zh-CN" altLang="en-US" sz="1600" kern="1200" dirty="0"/>
        </a:p>
      </dsp:txBody>
      <dsp:txXfrm>
        <a:off x="3739806" y="2318358"/>
        <a:ext cx="1456658" cy="703322"/>
      </dsp:txXfrm>
    </dsp:sp>
    <dsp:sp modelId="{4CB038A9-4DFC-1E44-9C9B-3BBA48AF0769}">
      <dsp:nvSpPr>
        <dsp:cNvPr id="0" name=""/>
        <dsp:cNvSpPr/>
      </dsp:nvSpPr>
      <dsp:spPr>
        <a:xfrm>
          <a:off x="3426176" y="3125877"/>
          <a:ext cx="2083918" cy="208391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一个源头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600" kern="1200" dirty="0" smtClean="0"/>
            <a:t>One</a:t>
          </a:r>
          <a:r>
            <a:rPr lang="zh-CN" altLang="en-US" sz="1600" kern="1200" dirty="0" smtClean="0"/>
            <a:t> </a:t>
          </a:r>
          <a:r>
            <a:rPr lang="en-US" altLang="zh-CN" sz="1600" kern="1200" dirty="0" smtClean="0"/>
            <a:t>Origin</a:t>
          </a:r>
          <a:endParaRPr lang="zh-CN" altLang="en-US" sz="1600" kern="1200" dirty="0"/>
        </a:p>
      </dsp:txBody>
      <dsp:txXfrm>
        <a:off x="3731359" y="3646856"/>
        <a:ext cx="1473552" cy="10419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72922-1BA5-2F42-B414-CC7EED99CFC8}">
      <dsp:nvSpPr>
        <dsp:cNvPr id="0" name=""/>
        <dsp:cNvSpPr/>
      </dsp:nvSpPr>
      <dsp:spPr>
        <a:xfrm rot="5400000">
          <a:off x="-232321" y="232804"/>
          <a:ext cx="1548812" cy="10841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3000" kern="1200" dirty="0"/>
        </a:p>
      </dsp:txBody>
      <dsp:txXfrm rot="-5400000">
        <a:off x="1" y="542566"/>
        <a:ext cx="1084168" cy="464644"/>
      </dsp:txXfrm>
    </dsp:sp>
    <dsp:sp modelId="{0CFA904C-DA81-8E40-A138-BC2AFC08528E}">
      <dsp:nvSpPr>
        <dsp:cNvPr id="0" name=""/>
        <dsp:cNvSpPr/>
      </dsp:nvSpPr>
      <dsp:spPr>
        <a:xfrm rot="5400000">
          <a:off x="3924126" y="-2839475"/>
          <a:ext cx="1006728" cy="66866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608" tIns="37465" rIns="37465" bIns="37465" numCol="1" spcCol="1270" anchor="ctr" anchorCtr="0">
          <a:noAutofit/>
        </a:bodyPr>
        <a:lstStyle/>
        <a:p>
          <a:pPr marL="285750" lvl="1" indent="-285750" algn="l" defTabSz="2622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5900" kern="1200" dirty="0" smtClean="0"/>
            <a:t>我与弟兄</a:t>
          </a:r>
          <a:r>
            <a:rPr lang="en-US" altLang="zh-CN" sz="5900" kern="1200" dirty="0" smtClean="0"/>
            <a:t>(</a:t>
          </a:r>
          <a:r>
            <a:rPr lang="zh-CN" altLang="en-US" sz="5900" kern="1200" dirty="0" smtClean="0"/>
            <a:t>他者</a:t>
          </a:r>
          <a:r>
            <a:rPr lang="en-US" altLang="zh-CN" sz="5900" kern="1200" dirty="0" smtClean="0"/>
            <a:t>)</a:t>
          </a:r>
          <a:endParaRPr lang="zh-CN" altLang="en-US" sz="5900" kern="1200" dirty="0"/>
        </a:p>
      </dsp:txBody>
      <dsp:txXfrm rot="-5400000">
        <a:off x="1084168" y="49627"/>
        <a:ext cx="6637500" cy="908440"/>
      </dsp:txXfrm>
    </dsp:sp>
    <dsp:sp modelId="{3D2A404D-2E73-C042-A129-F1899F7BA8A0}">
      <dsp:nvSpPr>
        <dsp:cNvPr id="0" name=""/>
        <dsp:cNvSpPr/>
      </dsp:nvSpPr>
      <dsp:spPr>
        <a:xfrm rot="5400000">
          <a:off x="-232321" y="1586753"/>
          <a:ext cx="1548812" cy="10841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3000" kern="1200"/>
        </a:p>
      </dsp:txBody>
      <dsp:txXfrm rot="-5400000">
        <a:off x="1" y="1896515"/>
        <a:ext cx="1084168" cy="464644"/>
      </dsp:txXfrm>
    </dsp:sp>
    <dsp:sp modelId="{6E030BD5-EFDE-9B46-934F-97EB4F9B97ED}">
      <dsp:nvSpPr>
        <dsp:cNvPr id="0" name=""/>
        <dsp:cNvSpPr/>
      </dsp:nvSpPr>
      <dsp:spPr>
        <a:xfrm rot="5400000">
          <a:off x="3924126" y="-1485526"/>
          <a:ext cx="1006728" cy="66866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608" tIns="37465" rIns="37465" bIns="37465" numCol="1" spcCol="1270" anchor="ctr" anchorCtr="0">
          <a:noAutofit/>
        </a:bodyPr>
        <a:lstStyle/>
        <a:p>
          <a:pPr marL="285750" lvl="1" indent="-285750" algn="l" defTabSz="2622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5900" kern="1200" dirty="0" smtClean="0"/>
            <a:t>我与创造主</a:t>
          </a:r>
          <a:r>
            <a:rPr lang="en-US" altLang="zh-CN" sz="5900" kern="1200" dirty="0" smtClean="0"/>
            <a:t>(</a:t>
          </a:r>
          <a:r>
            <a:rPr lang="zh-CN" altLang="en-US" sz="5900" kern="1200" dirty="0" smtClean="0"/>
            <a:t>作为</a:t>
          </a:r>
          <a:r>
            <a:rPr lang="en-US" altLang="zh-CN" sz="5900" kern="1200" dirty="0" smtClean="0"/>
            <a:t>)</a:t>
          </a:r>
          <a:endParaRPr lang="zh-CN" altLang="en-US" sz="5900" kern="1200" dirty="0"/>
        </a:p>
      </dsp:txBody>
      <dsp:txXfrm rot="-5400000">
        <a:off x="1084168" y="1403576"/>
        <a:ext cx="6637500" cy="908440"/>
      </dsp:txXfrm>
    </dsp:sp>
    <dsp:sp modelId="{9D6CA0C8-1022-3C44-AE79-FBD9E79ED8E6}">
      <dsp:nvSpPr>
        <dsp:cNvPr id="0" name=""/>
        <dsp:cNvSpPr/>
      </dsp:nvSpPr>
      <dsp:spPr>
        <a:xfrm rot="5400000">
          <a:off x="-232321" y="2940701"/>
          <a:ext cx="1548812" cy="10841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3000" kern="1200"/>
        </a:p>
      </dsp:txBody>
      <dsp:txXfrm rot="-5400000">
        <a:off x="1" y="3250463"/>
        <a:ext cx="1084168" cy="464644"/>
      </dsp:txXfrm>
    </dsp:sp>
    <dsp:sp modelId="{E9A9BCF7-CF63-A44C-B88E-DBBF5300083C}">
      <dsp:nvSpPr>
        <dsp:cNvPr id="0" name=""/>
        <dsp:cNvSpPr/>
      </dsp:nvSpPr>
      <dsp:spPr>
        <a:xfrm rot="5400000">
          <a:off x="3924126" y="-131578"/>
          <a:ext cx="1006728" cy="66866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608" tIns="37465" rIns="37465" bIns="37465" numCol="1" spcCol="1270" anchor="ctr" anchorCtr="0">
          <a:noAutofit/>
        </a:bodyPr>
        <a:lstStyle/>
        <a:p>
          <a:pPr marL="285750" lvl="1" indent="-285750" algn="l" defTabSz="2622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5900" kern="1200" dirty="0" smtClean="0"/>
            <a:t>我与父</a:t>
          </a:r>
          <a:r>
            <a:rPr lang="en-US" altLang="zh-CN" sz="5900" kern="1200" dirty="0" smtClean="0"/>
            <a:t>(</a:t>
          </a:r>
          <a:r>
            <a:rPr lang="zh-CN" altLang="en-US" sz="5900" kern="1200" dirty="0" smtClean="0"/>
            <a:t>本体</a:t>
          </a:r>
          <a:r>
            <a:rPr lang="en-US" altLang="zh-CN" sz="5900" kern="1200" dirty="0" smtClean="0"/>
            <a:t>)</a:t>
          </a:r>
          <a:endParaRPr lang="zh-CN" altLang="en-US" sz="5900" kern="1200" dirty="0"/>
        </a:p>
      </dsp:txBody>
      <dsp:txXfrm rot="-5400000">
        <a:off x="1084168" y="2757524"/>
        <a:ext cx="6637500" cy="908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4CA46-3FFD-7F48-86B7-106608207FD5}" type="datetimeFigureOut">
              <a:rPr kumimoji="1" lang="zh-CN" altLang="en-US" smtClean="0"/>
              <a:t>19/9/21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A0D04-6E33-284E-896D-78A51713BC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9110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列祖之约的重点：上帝拣选以色列人，让他们成为祝福万国的管道。如何成为祝福的管道，就是要成为属乎上帝的子民，上帝成为他们的主，他们成为上帝的子民；有上帝的律法赐给他们，他们遵行律法，过分别为圣归给耶和华圣洁的生活。将上帝的恩地也带到万国中。而律法总归就是敬爱上帝和爱人如己。现在他们国内贫富悬差巨大、满了不公义和强暴。自然上帝与列祖所立之约就被玷污了。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A0D04-6E33-284E-896D-78A51713BCD2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91709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情节提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19/9/21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zh-CN" dirty="0">
                <a:effectLst/>
              </a:rPr>
              <a:t>百姓玷污恩约</a:t>
            </a:r>
            <a:endParaRPr lang="en-AU" altLang="zh-CN" dirty="0">
              <a:effectLst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kumimoji="1" lang="en-US" altLang="zh-CN" sz="4800" dirty="0" smtClean="0"/>
          </a:p>
          <a:p>
            <a:r>
              <a:rPr kumimoji="1" lang="zh-CN" altLang="en-US" sz="4800" dirty="0" smtClean="0"/>
              <a:t>玛拉基书二</a:t>
            </a:r>
            <a:r>
              <a:rPr kumimoji="1" lang="zh-CN" altLang="zh-CN" sz="4800" dirty="0" smtClean="0"/>
              <a:t>1</a:t>
            </a:r>
            <a:r>
              <a:rPr kumimoji="1" lang="en-US" altLang="zh-CN" sz="4800" dirty="0" smtClean="0"/>
              <a:t>0</a:t>
            </a:r>
            <a:r>
              <a:rPr kumimoji="1" lang="en-US" altLang="zh-CN" sz="4800" dirty="0" smtClean="0"/>
              <a:t>-</a:t>
            </a:r>
            <a:r>
              <a:rPr kumimoji="1" lang="zh-CN" altLang="zh-CN" sz="4800" dirty="0" smtClean="0"/>
              <a:t>1</a:t>
            </a:r>
            <a:r>
              <a:rPr kumimoji="1" lang="en-US" altLang="zh-CN" sz="4800" dirty="0" smtClean="0"/>
              <a:t>6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745860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外邦神的女子的诱惑</a:t>
            </a:r>
            <a:endParaRPr kumimoji="1" lang="zh-CN" altLang="en-US" dirty="0"/>
          </a:p>
        </p:txBody>
      </p:sp>
      <p:pic>
        <p:nvPicPr>
          <p:cNvPr id="4" name="内容占位符 3" descr="243o0005913pp302961q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76" b="1077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13846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/>
          <a:lstStyle/>
          <a:p>
            <a:r>
              <a:rPr kumimoji="1" lang="zh-CN" altLang="en-US" dirty="0">
                <a:solidFill>
                  <a:srgbClr val="000000"/>
                </a:solidFill>
              </a:rPr>
              <a:t>圣殿之约被玷污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sz="4000" dirty="0"/>
              <a:t>所罗门建圣殿</a:t>
            </a:r>
            <a:endParaRPr kumimoji="1" lang="en-US" altLang="zh-CN" sz="4000" dirty="0"/>
          </a:p>
          <a:p>
            <a:r>
              <a:rPr kumimoji="1" lang="zh-CN" altLang="en-US" sz="4000" dirty="0"/>
              <a:t>乌西雅出圣殿</a:t>
            </a:r>
            <a:endParaRPr kumimoji="1" lang="en-US" altLang="zh-CN" sz="4000" dirty="0"/>
          </a:p>
          <a:p>
            <a:r>
              <a:rPr kumimoji="1" lang="zh-CN" altLang="en-US" sz="4000" dirty="0"/>
              <a:t>约哈斯关圣殿</a:t>
            </a:r>
            <a:endParaRPr kumimoji="1" lang="en-US" altLang="zh-CN" sz="4000" dirty="0"/>
          </a:p>
          <a:p>
            <a:r>
              <a:rPr kumimoji="1" lang="zh-CN" altLang="en-US" sz="4000" dirty="0"/>
              <a:t>希西家开圣殿</a:t>
            </a:r>
          </a:p>
          <a:p>
            <a:endParaRPr kumimoji="1" lang="zh-CN" altLang="en-US" sz="2400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kumimoji="1" lang="zh-CN" altLang="en-US" sz="4000" dirty="0"/>
              <a:t>玛拿西污圣殿</a:t>
            </a:r>
            <a:endParaRPr kumimoji="1" lang="en-US" altLang="zh-CN" sz="4000" dirty="0"/>
          </a:p>
          <a:p>
            <a:r>
              <a:rPr kumimoji="1" lang="zh-CN" altLang="en-US" sz="4000" dirty="0"/>
              <a:t>西底家毁圣殿</a:t>
            </a:r>
            <a:endParaRPr kumimoji="1" lang="en-US" altLang="zh-CN" sz="4000" dirty="0"/>
          </a:p>
          <a:p>
            <a:r>
              <a:rPr kumimoji="1" lang="zh-CN" altLang="en-US" sz="4000" dirty="0"/>
              <a:t>圣城圣殿被毁</a:t>
            </a:r>
          </a:p>
          <a:p>
            <a:pPr marL="0" indent="0">
              <a:buNone/>
            </a:pPr>
            <a:endParaRPr kumimoji="1"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57556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pPr lvl="0"/>
            <a:r>
              <a:rPr lang="zh-CN" altLang="zh-CN" dirty="0" smtClean="0">
                <a:solidFill>
                  <a:srgbClr val="000000"/>
                </a:solidFill>
                <a:effectLst/>
              </a:rPr>
              <a:t>必从</a:t>
            </a:r>
            <a:r>
              <a:rPr lang="zh-CN" altLang="zh-CN" dirty="0">
                <a:solidFill>
                  <a:srgbClr val="000000"/>
                </a:solidFill>
                <a:effectLst/>
              </a:rPr>
              <a:t>雅各的帐棚中剪除</a:t>
            </a:r>
            <a:r>
              <a:rPr lang="zh-CN" altLang="zh-CN" dirty="0" smtClean="0">
                <a:solidFill>
                  <a:srgbClr val="000000"/>
                </a:solidFill>
                <a:effectLst/>
              </a:rPr>
              <a:t>他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sz="3600" dirty="0" smtClean="0">
                <a:effectLst/>
              </a:rPr>
              <a:t>12 </a:t>
            </a:r>
            <a:r>
              <a:rPr lang="zh-CN" altLang="zh-CN" sz="3600" dirty="0">
                <a:effectLst/>
              </a:rPr>
              <a:t>凡行这事的，无论何人（何人：原文是叫醒的，答应的），就是献供物给万军之耶和华，耶和华也必从雅各的帐棚中剪除他</a:t>
            </a:r>
            <a:r>
              <a:rPr lang="zh-CN" altLang="zh-CN" sz="3600" dirty="0" smtClean="0">
                <a:effectLst/>
              </a:rPr>
              <a:t>。</a:t>
            </a:r>
            <a:endParaRPr lang="en-US" altLang="zh-CN" sz="3600" dirty="0" smtClean="0">
              <a:effectLst/>
            </a:endParaRPr>
          </a:p>
          <a:p>
            <a:pPr marL="0" indent="0" algn="r">
              <a:buNone/>
            </a:pPr>
            <a:r>
              <a:rPr lang="zh-CN" altLang="en-US" sz="3600" dirty="0" smtClean="0">
                <a:effectLst/>
              </a:rPr>
              <a:t>和合本</a:t>
            </a:r>
            <a:endParaRPr lang="en-AU" altLang="zh-CN" sz="3600" dirty="0">
              <a:effectLst/>
            </a:endParaRPr>
          </a:p>
          <a:p>
            <a:pPr marL="0" indent="0">
              <a:buNone/>
            </a:pPr>
            <a:r>
              <a:rPr lang="en-US" altLang="zh-CN" sz="3600" dirty="0" smtClean="0">
                <a:effectLst/>
              </a:rPr>
              <a:t>12 </a:t>
            </a:r>
            <a:r>
              <a:rPr lang="zh-CN" altLang="zh-CN" sz="3600" dirty="0" smtClean="0">
                <a:effectLst/>
              </a:rPr>
              <a:t>愿行这事的</a:t>
            </a:r>
            <a:r>
              <a:rPr lang="zh-CN" altLang="zh-CN" sz="3600" dirty="0">
                <a:effectLst/>
              </a:rPr>
              <a:t>、无论是鼓动的、是附和的，连那献供物给万军之永恒主的，愿永恒主都把他从雅各的帐棚（或译</a:t>
            </a:r>
            <a:r>
              <a:rPr lang="en-AU" altLang="zh-CN" sz="3600" dirty="0">
                <a:effectLst/>
              </a:rPr>
              <a:t>∶</a:t>
            </a:r>
            <a:r>
              <a:rPr lang="zh-CN" altLang="zh-CN" sz="3600" dirty="0">
                <a:effectLst/>
              </a:rPr>
              <a:t>家）剪除掉</a:t>
            </a:r>
            <a:r>
              <a:rPr lang="zh-CN" altLang="zh-CN" sz="3600" dirty="0" smtClean="0">
                <a:effectLst/>
              </a:rPr>
              <a:t>。</a:t>
            </a:r>
            <a:endParaRPr lang="en-US" altLang="zh-CN" sz="3600" dirty="0" smtClean="0">
              <a:effectLst/>
            </a:endParaRPr>
          </a:p>
          <a:p>
            <a:pPr marL="0" indent="0" algn="r">
              <a:buNone/>
            </a:pPr>
            <a:r>
              <a:rPr lang="zh-CN" altLang="zh-CN" sz="3600" dirty="0" smtClean="0">
                <a:effectLst/>
              </a:rPr>
              <a:t>吕振中译本</a:t>
            </a:r>
            <a:endParaRPr lang="en-AU" altLang="zh-CN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70394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lang="zh-CN" altLang="zh-CN" sz="4000" dirty="0">
                <a:solidFill>
                  <a:srgbClr val="000000"/>
                </a:solidFill>
                <a:effectLst/>
              </a:rPr>
              <a:t>三、玷污婚姻之约——诡诈待妻</a:t>
            </a:r>
            <a:endParaRPr lang="en-AU" altLang="zh-CN" sz="4000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869140"/>
            <a:ext cx="7770813" cy="45753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2800" dirty="0">
                <a:effectLst/>
              </a:rPr>
              <a:t>2:13 </a:t>
            </a:r>
            <a:r>
              <a:rPr lang="zh-CN" altLang="zh-CN" sz="2800" dirty="0">
                <a:effectLst/>
              </a:rPr>
              <a:t>你们又行了一件这样的事，使前妻叹息哭泣的眼泪遮盖耶和华的坛，以致耶和华不再看顾那供物，也不乐意从你们手中收纳。</a:t>
            </a:r>
            <a:r>
              <a:rPr lang="en-US" altLang="zh-CN" sz="2800" dirty="0">
                <a:effectLst/>
              </a:rPr>
              <a:t>2:14 </a:t>
            </a:r>
            <a:r>
              <a:rPr lang="zh-CN" altLang="zh-CN" sz="2800" dirty="0">
                <a:effectLst/>
              </a:rPr>
              <a:t>你们还说：</a:t>
            </a:r>
            <a:r>
              <a:rPr lang="en-US" altLang="zh-CN" sz="2800" dirty="0">
                <a:effectLst/>
              </a:rPr>
              <a:t>“</a:t>
            </a:r>
            <a:r>
              <a:rPr lang="zh-CN" altLang="zh-CN" sz="2800" dirty="0">
                <a:effectLst/>
              </a:rPr>
              <a:t>这是为什么呢？</a:t>
            </a:r>
            <a:r>
              <a:rPr lang="en-US" altLang="zh-CN" sz="2800" dirty="0">
                <a:effectLst/>
              </a:rPr>
              <a:t>”</a:t>
            </a:r>
            <a:r>
              <a:rPr lang="zh-CN" altLang="zh-CN" sz="2800" dirty="0">
                <a:effectLst/>
              </a:rPr>
              <a:t>因耶和华在你和你幼年所娶的妻中间作见证。她虽是你的配偶，又是你盟约的妻，你却以诡诈待她</a:t>
            </a:r>
            <a:r>
              <a:rPr lang="zh-CN" altLang="zh-CN" sz="2800" dirty="0" smtClean="0">
                <a:effectLst/>
              </a:rPr>
              <a:t>。</a:t>
            </a:r>
            <a:r>
              <a:rPr lang="en-US" altLang="zh-CN" sz="2800" dirty="0">
                <a:effectLst/>
              </a:rPr>
              <a:t>2:15 </a:t>
            </a:r>
            <a:r>
              <a:rPr lang="zh-CN" altLang="zh-CN" sz="2800" dirty="0">
                <a:effectLst/>
              </a:rPr>
              <a:t>虽然　神有灵的余力能造多人，他不是单造一人吗？为何只造一人呢？乃是他愿人得虔诚的后裔。所以当谨守你们的心，谁也不可以诡诈待幼年所娶的妻</a:t>
            </a:r>
            <a:r>
              <a:rPr lang="zh-CN" altLang="zh-CN" sz="2800" dirty="0" smtClean="0">
                <a:effectLst/>
              </a:rPr>
              <a:t>。</a:t>
            </a:r>
            <a:r>
              <a:rPr lang="en-US" altLang="zh-CN" sz="2800" dirty="0" smtClean="0">
                <a:effectLst/>
              </a:rPr>
              <a:t>2</a:t>
            </a:r>
            <a:r>
              <a:rPr lang="en-US" altLang="zh-CN" sz="2800" dirty="0">
                <a:effectLst/>
              </a:rPr>
              <a:t>:16 </a:t>
            </a:r>
            <a:r>
              <a:rPr lang="zh-CN" altLang="zh-CN" sz="2800" dirty="0">
                <a:effectLst/>
              </a:rPr>
              <a:t>耶和华以色列的　神说：</a:t>
            </a:r>
            <a:r>
              <a:rPr lang="en-US" altLang="zh-CN" sz="2800" dirty="0">
                <a:effectLst/>
              </a:rPr>
              <a:t>“</a:t>
            </a:r>
            <a:r>
              <a:rPr lang="zh-CN" altLang="zh-CN" sz="2800" dirty="0">
                <a:effectLst/>
              </a:rPr>
              <a:t>休妻的事和以强暴待妻的人都是我所恨恶的！所以当谨守你们的心，不可行诡诈。</a:t>
            </a:r>
            <a:r>
              <a:rPr lang="en-US" altLang="zh-CN" sz="2800" dirty="0">
                <a:effectLst/>
              </a:rPr>
              <a:t>”</a:t>
            </a:r>
            <a:r>
              <a:rPr lang="zh-CN" altLang="zh-CN" sz="2800" dirty="0">
                <a:effectLst/>
              </a:rPr>
              <a:t>这是万军之耶和华说的。</a:t>
            </a:r>
            <a:endParaRPr lang="en-AU" altLang="zh-CN" sz="2800" dirty="0">
              <a:effectLst/>
            </a:endParaRPr>
          </a:p>
          <a:p>
            <a:pPr marL="0" indent="0">
              <a:buNone/>
            </a:pPr>
            <a:endParaRPr lang="en-AU" altLang="zh-CN" sz="2800" dirty="0">
              <a:effectLst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78411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zh-CN" dirty="0" smtClean="0">
                <a:solidFill>
                  <a:srgbClr val="000000"/>
                </a:solidFill>
                <a:effectLst/>
              </a:rPr>
              <a:t>前妻叹息哭泣的眼泪</a:t>
            </a:r>
            <a:r>
              <a:rPr lang="en-US" altLang="zh-CN" dirty="0" smtClean="0">
                <a:solidFill>
                  <a:srgbClr val="000000"/>
                </a:solidFill>
                <a:effectLst/>
              </a:rPr>
              <a:t/>
            </a:r>
            <a:br>
              <a:rPr lang="en-US" altLang="zh-CN" dirty="0" smtClean="0">
                <a:solidFill>
                  <a:srgbClr val="000000"/>
                </a:solidFill>
                <a:effectLst/>
              </a:rPr>
            </a:br>
            <a:r>
              <a:rPr lang="zh-CN" altLang="zh-CN" dirty="0" smtClean="0">
                <a:solidFill>
                  <a:srgbClr val="000000"/>
                </a:solidFill>
                <a:effectLst/>
              </a:rPr>
              <a:t>遮盖耶和华</a:t>
            </a:r>
            <a:r>
              <a:rPr lang="zh-CN" altLang="zh-CN" dirty="0">
                <a:solidFill>
                  <a:srgbClr val="000000"/>
                </a:solidFill>
                <a:effectLst/>
              </a:rPr>
              <a:t>的坛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200" dirty="0" smtClean="0">
              <a:effectLst/>
            </a:endParaRPr>
          </a:p>
          <a:p>
            <a:pPr marL="0" indent="0">
              <a:buNone/>
            </a:pPr>
            <a:r>
              <a:rPr lang="zh-CN" altLang="en-US" sz="3200" dirty="0" smtClean="0">
                <a:effectLst/>
              </a:rPr>
              <a:t>太五</a:t>
            </a:r>
            <a:r>
              <a:rPr lang="en-US" altLang="zh-CN" sz="3200" dirty="0" smtClean="0">
                <a:effectLst/>
              </a:rPr>
              <a:t>23-24</a:t>
            </a:r>
            <a:r>
              <a:rPr lang="zh-CN" altLang="en-US" sz="3200" dirty="0" smtClean="0">
                <a:effectLst/>
              </a:rPr>
              <a:t>“</a:t>
            </a:r>
            <a:r>
              <a:rPr lang="zh-CN" altLang="zh-CN" sz="3200" dirty="0" smtClean="0">
                <a:effectLst/>
              </a:rPr>
              <a:t>你在祭坛上献</a:t>
            </a:r>
            <a:r>
              <a:rPr lang="zh-CN" altLang="zh-CN" sz="3200" dirty="0">
                <a:effectLst/>
              </a:rPr>
              <a:t>礼物的时候，若想起弟兄向你怀怨，就把礼物留在坛前，先去同弟兄和好，然后来献礼物</a:t>
            </a:r>
            <a:r>
              <a:rPr lang="en-US" altLang="zh-CN" sz="3200" dirty="0" smtClean="0">
                <a:effectLst/>
              </a:rPr>
              <a:t>”</a:t>
            </a:r>
            <a:r>
              <a:rPr lang="en-AU" altLang="zh-CN" sz="3200" dirty="0" smtClean="0">
                <a:effectLst/>
              </a:rPr>
              <a:t> 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140056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000000"/>
                </a:solidFill>
                <a:effectLst/>
              </a:rPr>
              <a:t> </a:t>
            </a:r>
            <a:r>
              <a:rPr lang="zh-CN" altLang="en-US" dirty="0" smtClean="0">
                <a:solidFill>
                  <a:srgbClr val="000000"/>
                </a:solidFill>
                <a:effectLst/>
              </a:rPr>
              <a:t>犹太人对神的质问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>
                <a:effectLst/>
              </a:rPr>
              <a:t>2:14 </a:t>
            </a:r>
            <a:r>
              <a:rPr lang="zh-CN" altLang="zh-CN" sz="2800" dirty="0">
                <a:effectLst/>
              </a:rPr>
              <a:t>你们还说：</a:t>
            </a:r>
            <a:r>
              <a:rPr lang="en-US" altLang="zh-CN" sz="2800" dirty="0">
                <a:effectLst/>
              </a:rPr>
              <a:t>“</a:t>
            </a:r>
            <a:r>
              <a:rPr lang="zh-CN" altLang="zh-CN" sz="2800" dirty="0">
                <a:effectLst/>
              </a:rPr>
              <a:t>这是为什么呢？</a:t>
            </a:r>
            <a:r>
              <a:rPr lang="en-US" altLang="zh-CN" sz="2800" dirty="0">
                <a:effectLst/>
              </a:rPr>
              <a:t>”</a:t>
            </a:r>
            <a:r>
              <a:rPr lang="zh-CN" altLang="zh-CN" sz="2800" dirty="0">
                <a:effectLst/>
              </a:rPr>
              <a:t>因耶和华在你和你幼年所娶的妻中间作见证。她虽是你的配偶，又是你盟约的妻，你却以诡诈待她。</a:t>
            </a:r>
            <a:endParaRPr lang="en-AU" altLang="zh-CN" sz="2800" dirty="0">
              <a:effectLst/>
            </a:endParaRPr>
          </a:p>
          <a:p>
            <a:pPr marL="0" indent="0">
              <a:buNone/>
            </a:pP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申</a:t>
            </a:r>
            <a:r>
              <a:rPr lang="en-US" altLang="zh-CN" sz="2800" dirty="0" smtClean="0"/>
              <a:t>24</a:t>
            </a:r>
            <a:r>
              <a:rPr lang="en-US" altLang="zh-CN" sz="2800" dirty="0"/>
              <a:t>:1 </a:t>
            </a:r>
            <a:r>
              <a:rPr lang="zh-CN" altLang="en-US" sz="2800" dirty="0"/>
              <a:t>“人若娶妻以后，见她有什么不合理的事，不喜悦她，就可以写休书交在她手中，打发她离开夫家</a:t>
            </a:r>
            <a:r>
              <a:rPr lang="zh-CN" altLang="en-US" sz="2800" dirty="0" smtClean="0"/>
              <a:t>。</a:t>
            </a:r>
            <a:r>
              <a:rPr lang="zh-CN" altLang="en-US" sz="2800" dirty="0" smtClean="0"/>
              <a:t>”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28205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kumimoji="1" lang="zh-CN" altLang="en-US" sz="5400" dirty="0" smtClean="0">
                <a:solidFill>
                  <a:srgbClr val="000000"/>
                </a:solidFill>
              </a:rPr>
              <a:t>先知的回答</a:t>
            </a:r>
            <a:endParaRPr kumimoji="1" lang="zh-CN" altLang="en-US" sz="54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>
                <a:effectLst/>
              </a:rPr>
              <a:t>2:15 </a:t>
            </a:r>
            <a:r>
              <a:rPr lang="zh-CN" altLang="zh-CN" sz="2800" dirty="0">
                <a:effectLst/>
              </a:rPr>
              <a:t>虽然　神有灵的余力能造多人，他不是单造一人吗？为何只造一人呢？乃是他愿人得虔诚的后裔。所以当谨守你们的心，谁也不可以诡诈待幼年所娶的妻。</a:t>
            </a:r>
            <a:endParaRPr lang="en-AU" altLang="zh-CN" sz="2800" dirty="0">
              <a:effectLst/>
            </a:endParaRPr>
          </a:p>
          <a:p>
            <a:pPr marL="0" indent="0">
              <a:buNone/>
            </a:pPr>
            <a:r>
              <a:rPr lang="en-US" altLang="zh-CN" sz="2800" dirty="0">
                <a:effectLst/>
              </a:rPr>
              <a:t>2:16 </a:t>
            </a:r>
            <a:r>
              <a:rPr lang="zh-CN" altLang="zh-CN" sz="2800" dirty="0">
                <a:effectLst/>
              </a:rPr>
              <a:t>耶和华以色列的　神说：</a:t>
            </a:r>
            <a:r>
              <a:rPr lang="en-US" altLang="zh-CN" sz="2800" dirty="0">
                <a:effectLst/>
              </a:rPr>
              <a:t>“</a:t>
            </a:r>
            <a:r>
              <a:rPr lang="zh-CN" altLang="zh-CN" sz="2800" dirty="0">
                <a:effectLst/>
              </a:rPr>
              <a:t>休妻的事和以强暴待妻的人都是我所恨恶的！所以当谨守你们的心，不可行诡诈。</a:t>
            </a:r>
            <a:r>
              <a:rPr lang="en-US" altLang="zh-CN" sz="2800" dirty="0">
                <a:effectLst/>
              </a:rPr>
              <a:t>”</a:t>
            </a:r>
            <a:r>
              <a:rPr lang="zh-CN" altLang="zh-CN" sz="2800" dirty="0">
                <a:effectLst/>
              </a:rPr>
              <a:t>这是万军之耶和华说的。</a:t>
            </a:r>
            <a:endParaRPr lang="en-AU" altLang="zh-CN" sz="2800" dirty="0">
              <a:effectLst/>
            </a:endParaRPr>
          </a:p>
          <a:p>
            <a:pPr marL="0" indent="0">
              <a:buNone/>
            </a:pP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70329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kumimoji="1" lang="zh-CN" altLang="en-US" sz="5400" dirty="0" smtClean="0">
                <a:solidFill>
                  <a:srgbClr val="000000"/>
                </a:solidFill>
              </a:rPr>
              <a:t>主耶稣的回答</a:t>
            </a:r>
            <a:endParaRPr kumimoji="1" lang="zh-CN" altLang="en-US" sz="54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 smtClean="0"/>
              <a:t>太</a:t>
            </a:r>
            <a:r>
              <a:rPr lang="en-US" altLang="zh-CN" sz="2800" dirty="0" smtClean="0"/>
              <a:t>19</a:t>
            </a:r>
            <a:r>
              <a:rPr lang="en-US" altLang="zh-CN" sz="2800" dirty="0"/>
              <a:t>:3 </a:t>
            </a:r>
            <a:r>
              <a:rPr lang="zh-CN" altLang="en-US" sz="2800" dirty="0"/>
              <a:t>有法利赛人来试探耶稣，说：“人无论什么缘故都可以休妻吗？</a:t>
            </a:r>
            <a:r>
              <a:rPr lang="zh-CN" altLang="en-US" sz="2800" dirty="0" smtClean="0"/>
              <a:t>”</a:t>
            </a:r>
            <a:r>
              <a:rPr lang="en-US" altLang="zh-CN" sz="2800" dirty="0" smtClean="0"/>
              <a:t>4 </a:t>
            </a:r>
            <a:r>
              <a:rPr lang="zh-CN" altLang="en-US" sz="2800" dirty="0"/>
              <a:t>耶稣回答说：“那起初造人的，是造男造女</a:t>
            </a:r>
            <a:r>
              <a:rPr lang="zh-CN" altLang="en-US" sz="2800" dirty="0" smtClean="0"/>
              <a:t>，</a:t>
            </a:r>
            <a:r>
              <a:rPr lang="en-US" altLang="zh-CN" sz="2800" dirty="0" smtClean="0"/>
              <a:t>5 </a:t>
            </a:r>
            <a:r>
              <a:rPr lang="zh-CN" altLang="en-US" sz="2800" dirty="0"/>
              <a:t>并且说：‘因此，人要离开父母，与妻子连合，二人成为一体。’这经你们没有念过吗</a:t>
            </a:r>
            <a:r>
              <a:rPr lang="zh-CN" altLang="en-US" sz="2800" dirty="0" smtClean="0"/>
              <a:t>？</a:t>
            </a:r>
            <a:r>
              <a:rPr lang="en-US" altLang="zh-CN" sz="2800" dirty="0" smtClean="0"/>
              <a:t>6 </a:t>
            </a:r>
            <a:r>
              <a:rPr lang="zh-CN" altLang="en-US" sz="2800" dirty="0"/>
              <a:t>既然如此，夫妻不再是两个人，乃是一体的了。所以，　神配合的，人不可分开。</a:t>
            </a:r>
            <a:r>
              <a:rPr lang="zh-CN" altLang="en-US" sz="2800" dirty="0" smtClean="0"/>
              <a:t>”</a:t>
            </a:r>
            <a:r>
              <a:rPr lang="en-US" altLang="zh-CN" sz="2800" dirty="0" smtClean="0"/>
              <a:t>7 </a:t>
            </a:r>
            <a:r>
              <a:rPr lang="zh-CN" altLang="en-US" sz="2800" dirty="0"/>
              <a:t>法利赛人说：“这样，摩西为什么吩咐给妻子休书，就可以休她呢？</a:t>
            </a:r>
            <a:r>
              <a:rPr lang="zh-CN" altLang="en-US" sz="2800" dirty="0" smtClean="0"/>
              <a:t>”</a:t>
            </a:r>
            <a:r>
              <a:rPr lang="en-US" altLang="zh-CN" sz="2800" dirty="0" smtClean="0"/>
              <a:t>8 </a:t>
            </a:r>
            <a:r>
              <a:rPr lang="zh-CN" altLang="en-US" sz="2800" dirty="0"/>
              <a:t>耶稣说：“摩西因为你们的心硬，所以许你们休妻，但起初并不是这样。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56095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内容占位符 3" descr="39-Malachi.p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65" r="-8365"/>
          <a:stretch>
            <a:fillRect/>
          </a:stretch>
        </p:blipFill>
        <p:spPr>
          <a:xfrm>
            <a:off x="-940659" y="1"/>
            <a:ext cx="10848946" cy="6899408"/>
          </a:xfrm>
        </p:spPr>
      </p:pic>
    </p:spTree>
    <p:extLst>
      <p:ext uri="{BB962C8B-B14F-4D97-AF65-F5344CB8AC3E}">
        <p14:creationId xmlns:p14="http://schemas.microsoft.com/office/powerpoint/2010/main" val="295717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zh-CN" dirty="0">
                <a:solidFill>
                  <a:schemeClr val="bg1"/>
                </a:solidFill>
                <a:effectLst/>
              </a:rPr>
              <a:t>一</a:t>
            </a:r>
            <a:r>
              <a:rPr lang="zh-CN" altLang="zh-CN" dirty="0" smtClean="0">
                <a:solidFill>
                  <a:schemeClr val="bg1"/>
                </a:solidFill>
                <a:effectLst/>
              </a:rPr>
              <a:t>、</a:t>
            </a:r>
            <a:r>
              <a:rPr lang="zh-CN" altLang="zh-CN" dirty="0" smtClean="0">
                <a:solidFill>
                  <a:schemeClr val="bg1"/>
                </a:solidFill>
                <a:effectLst/>
              </a:rPr>
              <a:t>玷污列祖之约</a:t>
            </a:r>
            <a:r>
              <a:rPr lang="en-US" altLang="zh-CN" dirty="0" smtClean="0">
                <a:solidFill>
                  <a:schemeClr val="bg1"/>
                </a:solidFill>
                <a:effectLst/>
              </a:rPr>
              <a:t>--</a:t>
            </a:r>
            <a:r>
              <a:rPr lang="zh-CN" altLang="zh-CN" dirty="0" smtClean="0">
                <a:solidFill>
                  <a:schemeClr val="bg1"/>
                </a:solidFill>
                <a:effectLst/>
              </a:rPr>
              <a:t>诡诈待</a:t>
            </a:r>
            <a:r>
              <a:rPr lang="zh-CN" altLang="zh-CN" dirty="0">
                <a:solidFill>
                  <a:schemeClr val="bg1"/>
                </a:solidFill>
                <a:effectLst/>
              </a:rPr>
              <a:t>弟兄</a:t>
            </a:r>
            <a:endParaRPr lang="en-AU" altLang="zh-CN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800" dirty="0">
                <a:effectLst/>
              </a:rPr>
              <a:t>2:10 </a:t>
            </a:r>
            <a:r>
              <a:rPr lang="zh-CN" altLang="zh-CN" sz="2800" dirty="0">
                <a:effectLst/>
              </a:rPr>
              <a:t>我们岂不都是一位父吗？岂不是一位　神所造的吗？我们各人怎么以诡诈待弟兄，背弃了　神与我们列祖所立的约呢？</a:t>
            </a:r>
            <a:endParaRPr lang="en-AU" altLang="zh-CN" sz="2800" dirty="0">
              <a:effectLst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67945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诡诈</a:t>
            </a:r>
            <a:r>
              <a:rPr kumimoji="1" lang="zh-CN" altLang="zh-CN" dirty="0" smtClean="0"/>
              <a:t>：</a:t>
            </a:r>
            <a:r>
              <a:rPr kumimoji="1" lang="zh-CN" altLang="en-US" dirty="0" smtClean="0"/>
              <a:t>外衣</a:t>
            </a:r>
            <a:r>
              <a:rPr kumimoji="1" lang="zh-CN" altLang="zh-CN" dirty="0" smtClean="0"/>
              <a:t>(</a:t>
            </a:r>
            <a:r>
              <a:rPr kumimoji="1" lang="zh-CN" altLang="en-US" dirty="0" smtClean="0"/>
              <a:t>希伯来文）</a:t>
            </a:r>
            <a:endParaRPr kumimoji="1" lang="zh-CN" altLang="en-US" dirty="0"/>
          </a:p>
        </p:txBody>
      </p:sp>
      <p:pic>
        <p:nvPicPr>
          <p:cNvPr id="4" name="内容占位符 3" descr="western-wall-jerusalem-israel-2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73" b="1347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774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玛拉基时期的社会不公</a:t>
            </a:r>
            <a:endParaRPr kumimoji="1" lang="zh-CN" altLang="en-US" dirty="0"/>
          </a:p>
        </p:txBody>
      </p:sp>
      <p:pic>
        <p:nvPicPr>
          <p:cNvPr id="4" name="内容占位符 3" descr="tumblr_n1hrd7x7yS1socchwo1_50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0" b="1541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9470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列祖之约被玷污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zh-CN" altLang="en-US" sz="2800" dirty="0" smtClean="0"/>
              <a:t>亚伯拉罕、以撒、雅各之约——蒙召成为祝福</a:t>
            </a:r>
            <a:endParaRPr kumimoji="1" lang="en-US" altLang="zh-CN" sz="2800" dirty="0" smtClean="0"/>
          </a:p>
          <a:p>
            <a:pPr algn="ctr"/>
            <a:r>
              <a:rPr kumimoji="1" lang="zh-CN" altLang="en-US" sz="2800" dirty="0" smtClean="0"/>
              <a:t>摩西之约（西乃之约）</a:t>
            </a:r>
            <a:r>
              <a:rPr kumimoji="1" lang="zh-CN" altLang="zh-CN" sz="2800" dirty="0"/>
              <a:t>—</a:t>
            </a:r>
            <a:r>
              <a:rPr kumimoji="1" lang="zh-CN" altLang="zh-CN" sz="2800" dirty="0" smtClean="0"/>
              <a:t>—</a:t>
            </a:r>
            <a:r>
              <a:rPr kumimoji="1" lang="zh-CN" altLang="en-US" sz="2800" dirty="0" smtClean="0"/>
              <a:t>成为属神的子民</a:t>
            </a:r>
            <a:endParaRPr kumimoji="1" lang="en-US" altLang="zh-CN" sz="2800" dirty="0" smtClean="0"/>
          </a:p>
          <a:p>
            <a:pPr algn="ctr"/>
            <a:r>
              <a:rPr kumimoji="1" lang="zh-CN" altLang="en-US" sz="2800" dirty="0" smtClean="0"/>
              <a:t>大卫之约</a:t>
            </a:r>
            <a:r>
              <a:rPr kumimoji="1" lang="en-US" altLang="zh-CN" sz="2800" dirty="0" smtClean="0"/>
              <a:t>——</a:t>
            </a:r>
            <a:r>
              <a:rPr kumimoji="1" lang="zh-CN" altLang="en-US" sz="2800" dirty="0" smtClean="0"/>
              <a:t>成为属神的国度</a:t>
            </a:r>
            <a:endParaRPr kumimoji="1"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2368218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zh-CN" dirty="0">
                <a:effectLst/>
              </a:rPr>
              <a:t>我们岂不都是一位父吗？岂不是一位　神所造的吗？</a:t>
            </a:r>
            <a:endParaRPr kumimoji="1"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364655"/>
              </p:ext>
            </p:extLst>
          </p:nvPr>
        </p:nvGraphicFramePr>
        <p:xfrm>
          <a:off x="0" y="1648204"/>
          <a:ext cx="8936271" cy="5209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3981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0382181"/>
              </p:ext>
            </p:extLst>
          </p:nvPr>
        </p:nvGraphicFramePr>
        <p:xfrm>
          <a:off x="685800" y="1868488"/>
          <a:ext cx="7770813" cy="4257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3973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lang="zh-CN" altLang="zh-CN" sz="4000" dirty="0">
                <a:solidFill>
                  <a:srgbClr val="000000"/>
                </a:solidFill>
                <a:effectLst/>
              </a:rPr>
              <a:t>二、</a:t>
            </a:r>
            <a:r>
              <a:rPr lang="zh-CN" altLang="zh-CN" sz="4000" dirty="0" smtClean="0">
                <a:solidFill>
                  <a:srgbClr val="000000"/>
                </a:solidFill>
                <a:effectLst/>
              </a:rPr>
              <a:t>玷污圣殿之约</a:t>
            </a:r>
            <a:r>
              <a:rPr lang="zh-CN" altLang="zh-CN" sz="4000" dirty="0" smtClean="0">
                <a:solidFill>
                  <a:srgbClr val="000000"/>
                </a:solidFill>
                <a:effectLst/>
              </a:rPr>
              <a:t>-</a:t>
            </a:r>
            <a:r>
              <a:rPr lang="zh-CN" altLang="zh-CN" sz="4000" dirty="0">
                <a:solidFill>
                  <a:srgbClr val="000000"/>
                </a:solidFill>
                <a:effectLst/>
              </a:rPr>
              <a:t>-</a:t>
            </a:r>
            <a:r>
              <a:rPr lang="zh-CN" altLang="zh-CN" sz="4000" dirty="0" smtClean="0">
                <a:solidFill>
                  <a:srgbClr val="000000"/>
                </a:solidFill>
                <a:effectLst/>
              </a:rPr>
              <a:t>娶外女为妻</a:t>
            </a:r>
            <a:endParaRPr lang="en-AU" altLang="zh-CN" sz="4000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869140"/>
            <a:ext cx="7770813" cy="4575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2800" dirty="0">
                <a:effectLst/>
              </a:rPr>
              <a:t>玛</a:t>
            </a:r>
            <a:r>
              <a:rPr lang="en-US" altLang="zh-CN" sz="2800" dirty="0">
                <a:effectLst/>
              </a:rPr>
              <a:t>2:11 </a:t>
            </a:r>
            <a:r>
              <a:rPr lang="zh-CN" altLang="zh-CN" sz="2800" dirty="0">
                <a:effectLst/>
              </a:rPr>
              <a:t>犹大人行事诡诈，并且在以色列和耶路撒冷中行一件可憎的事；因为犹大人亵渎耶和华所喜爱的圣洁（或译：圣地），娶侍奉外邦神的女子为妻。</a:t>
            </a:r>
            <a:r>
              <a:rPr lang="en-US" altLang="zh-CN" sz="2800" dirty="0">
                <a:effectLst/>
              </a:rPr>
              <a:t>2:12 </a:t>
            </a:r>
            <a:r>
              <a:rPr lang="zh-CN" altLang="zh-CN" sz="2800" dirty="0">
                <a:effectLst/>
              </a:rPr>
              <a:t>凡行这事的，无论何人（何人：原文是叫醒的，答应的），就是献供物给万军之耶和华，耶和华也必从雅各的帐棚中剪除他。</a:t>
            </a:r>
            <a:endParaRPr lang="en-AU" altLang="zh-CN" sz="2800" dirty="0">
              <a:effectLst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6210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故事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故事.thmx</Template>
  <TotalTime>563</TotalTime>
  <Words>458</Words>
  <Application>Microsoft Macintosh PowerPoint</Application>
  <PresentationFormat>全屏显示(4:3)</PresentationFormat>
  <Paragraphs>52</Paragraphs>
  <Slides>17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故事</vt:lpstr>
      <vt:lpstr>百姓玷污恩约</vt:lpstr>
      <vt:lpstr>PowerPoint 演示文稿</vt:lpstr>
      <vt:lpstr>一、玷污列祖之约--诡诈待弟兄</vt:lpstr>
      <vt:lpstr>诡诈：外衣(希伯来文）</vt:lpstr>
      <vt:lpstr>玛拉基时期的社会不公</vt:lpstr>
      <vt:lpstr>列祖之约被玷污</vt:lpstr>
      <vt:lpstr>我们岂不都是一位父吗？岂不是一位　神所造的吗？</vt:lpstr>
      <vt:lpstr>PowerPoint 演示文稿</vt:lpstr>
      <vt:lpstr>二、玷污圣殿之约--娶外女为妻</vt:lpstr>
      <vt:lpstr>外邦神的女子的诱惑</vt:lpstr>
      <vt:lpstr>圣殿之约被玷污</vt:lpstr>
      <vt:lpstr>必从雅各的帐棚中剪除他</vt:lpstr>
      <vt:lpstr>三、玷污婚姻之约——诡诈待妻</vt:lpstr>
      <vt:lpstr>前妻叹息哭泣的眼泪 遮盖耶和华的坛</vt:lpstr>
      <vt:lpstr> 犹太人对神的质问</vt:lpstr>
      <vt:lpstr>先知的回答</vt:lpstr>
      <vt:lpstr>主耶稣的回答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蒙恩的祭司：利未之约</dc:title>
  <dc:creator>Muqun Nan</dc:creator>
  <cp:lastModifiedBy>Muqun Nan</cp:lastModifiedBy>
  <cp:revision>19</cp:revision>
  <dcterms:created xsi:type="dcterms:W3CDTF">2019-09-13T06:13:38Z</dcterms:created>
  <dcterms:modified xsi:type="dcterms:W3CDTF">2019-09-21T06:51:08Z</dcterms:modified>
</cp:coreProperties>
</file>