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6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6BFECD78-3C8E-49F2-8FAB-59489D168ABB}" type="datetimeFigureOut">
              <a:rPr lang="en-US" smtClean="0"/>
              <a:t>19/8/23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 smtClean="0"/>
              <a:t>到底有没有上帝？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49802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1200px-Flagellum_base_diagram-en.sv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02" r="-35502"/>
          <a:stretch>
            <a:fillRect/>
          </a:stretch>
        </p:blipFill>
        <p:spPr>
          <a:xfrm>
            <a:off x="-2379520" y="364981"/>
            <a:ext cx="13999754" cy="6321478"/>
          </a:xfrm>
        </p:spPr>
      </p:pic>
    </p:spTree>
    <p:extLst>
      <p:ext uri="{BB962C8B-B14F-4D97-AF65-F5344CB8AC3E}">
        <p14:creationId xmlns:p14="http://schemas.microsoft.com/office/powerpoint/2010/main" val="281850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人类的爱与良心</a:t>
            </a:r>
            <a:endParaRPr kumimoji="1" lang="zh-CN" altLang="en-US" dirty="0"/>
          </a:p>
        </p:txBody>
      </p:sp>
      <p:pic>
        <p:nvPicPr>
          <p:cNvPr id="4" name="内容占位符 3" descr="image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918" r="-2191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31336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总</a:t>
            </a:r>
            <a:r>
              <a:rPr kumimoji="1" lang="en-US" altLang="zh-CN" dirty="0" smtClean="0"/>
              <a:t>    </a:t>
            </a:r>
            <a:r>
              <a:rPr kumimoji="1" lang="zh-CN" altLang="en-US" dirty="0" smtClean="0"/>
              <a:t>结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CN" altLang="zh-CN" sz="4800" dirty="0">
                <a:effectLst/>
              </a:rPr>
              <a:t>在无可推诿</a:t>
            </a:r>
            <a:r>
              <a:rPr lang="zh-CN" altLang="zh-CN" sz="4800" dirty="0" smtClean="0">
                <a:effectLst/>
              </a:rPr>
              <a:t>的推诿中</a:t>
            </a:r>
            <a:r>
              <a:rPr lang="zh-CN" altLang="en-US" sz="4800" dirty="0" smtClean="0">
                <a:effectLst/>
              </a:rPr>
              <a:t>的</a:t>
            </a:r>
            <a:r>
              <a:rPr lang="zh-CN" altLang="zh-CN" sz="4800" dirty="0" smtClean="0">
                <a:effectLst/>
              </a:rPr>
              <a:t>显</a:t>
            </a:r>
            <a:r>
              <a:rPr lang="zh-CN" altLang="zh-CN" sz="4800" dirty="0">
                <a:effectLst/>
              </a:rPr>
              <a:t>明</a:t>
            </a:r>
            <a:endParaRPr lang="en-AU" altLang="zh-CN" sz="4800" dirty="0">
              <a:effectLst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98482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基督的邀请</a:t>
            </a:r>
            <a:endParaRPr kumimoji="1" lang="zh-CN" altLang="en-US" dirty="0"/>
          </a:p>
        </p:txBody>
      </p:sp>
      <p:pic>
        <p:nvPicPr>
          <p:cNvPr id="4" name="内容占位符 3" descr="Gods_Invitation_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44" r="-1844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860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罗马书一</a:t>
            </a:r>
            <a:r>
              <a:rPr kumimoji="1" lang="en-US" altLang="zh-CN" dirty="0" smtClean="0"/>
              <a:t>19-20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zh-CN" sz="3600" i="1" dirty="0">
                <a:effectLst/>
              </a:rPr>
              <a:t>19</a:t>
            </a:r>
            <a:r>
              <a:rPr lang="zh-CN" altLang="zh-CN" sz="3600" i="1" dirty="0">
                <a:effectLst/>
              </a:rPr>
              <a:t>神的事情，人所能知道的，原显明在人心里，因为神已经给他们显明。</a:t>
            </a:r>
            <a:r>
              <a:rPr lang="en-AU" altLang="zh-CN" sz="3600" i="1" dirty="0">
                <a:effectLst/>
              </a:rPr>
              <a:t>20 </a:t>
            </a:r>
            <a:r>
              <a:rPr lang="zh-CN" altLang="zh-CN" sz="3600" i="1" dirty="0">
                <a:effectLst/>
              </a:rPr>
              <a:t>自从造天地以来，神的永能和神性是明明可知的，虽是眼不能见，但借著所造之物就可以晓得，叫人无可推诿。</a:t>
            </a:r>
            <a:endParaRPr lang="en-AU" altLang="zh-CN" sz="3600" dirty="0">
              <a:effectLst/>
            </a:endParaRPr>
          </a:p>
          <a:p>
            <a:pPr marL="0" indent="0">
              <a:buNone/>
            </a:pPr>
            <a:endParaRPr kumimoji="1"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11038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en-US" dirty="0" smtClean="0">
                <a:effectLst/>
              </a:rPr>
              <a:t>一、</a:t>
            </a:r>
            <a:r>
              <a:rPr lang="zh-CN" altLang="zh-CN" dirty="0" smtClean="0">
                <a:effectLst/>
              </a:rPr>
              <a:t>真理已</a:t>
            </a:r>
            <a:r>
              <a:rPr lang="zh-CN" altLang="zh-CN" dirty="0">
                <a:effectLst/>
              </a:rPr>
              <a:t>显明</a:t>
            </a:r>
            <a:r>
              <a:rPr lang="zh-CN" altLang="zh-CN" dirty="0" smtClean="0">
                <a:effectLst/>
              </a:rPr>
              <a:t>出来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zh-CN" sz="4800" i="1" dirty="0">
                <a:effectLst/>
              </a:rPr>
              <a:t>19</a:t>
            </a:r>
            <a:r>
              <a:rPr lang="zh-CN" altLang="zh-CN" sz="4800" i="1" dirty="0">
                <a:effectLst/>
              </a:rPr>
              <a:t>神的事情，人所能知道的，原显明在人心里，因为神已经给他们显明。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930002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zh-CN" altLang="en-US" dirty="0" smtClean="0"/>
              <a:t>二、</a:t>
            </a:r>
            <a:r>
              <a:rPr lang="zh-CN" altLang="zh-CN" dirty="0">
                <a:effectLst/>
              </a:rPr>
              <a:t>已显明在人的</a:t>
            </a:r>
            <a:r>
              <a:rPr lang="zh-CN" altLang="zh-CN" dirty="0" smtClean="0">
                <a:effectLst/>
              </a:rPr>
              <a:t>心中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zh-CN" sz="4400" dirty="0">
                <a:effectLst/>
              </a:rPr>
              <a:t>19</a:t>
            </a:r>
            <a:r>
              <a:rPr lang="zh-CN" altLang="zh-CN" sz="4400" dirty="0">
                <a:effectLst/>
              </a:rPr>
              <a:t>神的事情，人所能知道的，原显明在人心里，因为神已经给他们显明</a:t>
            </a:r>
            <a:r>
              <a:rPr lang="zh-CN" altLang="zh-CN" sz="4400" dirty="0" smtClean="0">
                <a:effectLst/>
              </a:rPr>
              <a:t>。</a:t>
            </a:r>
            <a:endParaRPr kumimoji="1"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887110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z="4800" dirty="0" smtClean="0"/>
              <a:t>三、</a:t>
            </a:r>
            <a:r>
              <a:rPr lang="zh-CN" altLang="zh-CN" sz="4800" dirty="0" smtClean="0">
                <a:effectLst/>
              </a:rPr>
              <a:t>借着所造之物已显明</a:t>
            </a:r>
            <a:endParaRPr kumimoji="1"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zh-CN" sz="4000" dirty="0">
                <a:effectLst/>
              </a:rPr>
              <a:t>20 </a:t>
            </a:r>
            <a:r>
              <a:rPr lang="zh-CN" altLang="zh-CN" sz="4000" dirty="0">
                <a:effectLst/>
              </a:rPr>
              <a:t>自从造天地以来，神的永能和神性是明明可知的，虽是眼不能见，但借著所造之物就可以晓得，叫人无可推诿</a:t>
            </a:r>
            <a:r>
              <a:rPr lang="en-AU" altLang="zh-CN" sz="4000" dirty="0">
                <a:effectLst/>
              </a:rPr>
              <a:t> </a:t>
            </a:r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286418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074963"/>
          </a:xfrm>
        </p:spPr>
        <p:txBody>
          <a:bodyPr/>
          <a:lstStyle/>
          <a:p>
            <a:pPr lvl="0"/>
            <a:r>
              <a:rPr lang="zh-CN" altLang="zh-CN" dirty="0" smtClean="0">
                <a:effectLst/>
              </a:rPr>
              <a:t>微调</a:t>
            </a:r>
            <a:r>
              <a:rPr lang="zh-CN" altLang="zh-CN" dirty="0">
                <a:effectLst/>
              </a:rPr>
              <a:t>的</a:t>
            </a:r>
            <a:r>
              <a:rPr lang="zh-CN" altLang="zh-CN" dirty="0" smtClean="0">
                <a:effectLst/>
              </a:rPr>
              <a:t>宇宙</a:t>
            </a:r>
            <a:endParaRPr kumimoji="1" lang="zh-CN" altLang="en-US" dirty="0"/>
          </a:p>
        </p:txBody>
      </p:sp>
      <p:pic>
        <p:nvPicPr>
          <p:cNvPr id="4" name="内容占位符 3" descr="Fine-Tuning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918" r="-21918"/>
          <a:stretch>
            <a:fillRect/>
          </a:stretch>
        </p:blipFill>
        <p:spPr>
          <a:xfrm>
            <a:off x="-919692" y="1182540"/>
            <a:ext cx="11284473" cy="5675460"/>
          </a:xfrm>
        </p:spPr>
      </p:pic>
    </p:spTree>
    <p:extLst>
      <p:ext uri="{BB962C8B-B14F-4D97-AF65-F5344CB8AC3E}">
        <p14:creationId xmlns:p14="http://schemas.microsoft.com/office/powerpoint/2010/main" val="3588382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宇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宙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常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数</a:t>
            </a:r>
            <a:r>
              <a:rPr kumimoji="1" lang="en-US" altLang="zh-CN" dirty="0" smtClean="0"/>
              <a:t/>
            </a:r>
            <a:br>
              <a:rPr kumimoji="1" lang="en-US" altLang="zh-CN" dirty="0" smtClean="0"/>
            </a:br>
            <a:r>
              <a:rPr kumimoji="1" lang="zh-CN" altLang="zh-CN" dirty="0" smtClean="0"/>
              <a:t>C</a:t>
            </a:r>
            <a:r>
              <a:rPr kumimoji="1" lang="en-US" altLang="zh-CN" dirty="0" err="1" smtClean="0"/>
              <a:t>osmological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Constant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altLang="zh-CN" dirty="0" smtClean="0">
              <a:effectLst/>
            </a:endParaRPr>
          </a:p>
          <a:p>
            <a:pPr marL="0" indent="0">
              <a:buNone/>
            </a:pPr>
            <a:r>
              <a:rPr lang="en-AU" altLang="zh-CN" dirty="0" smtClean="0">
                <a:effectLst/>
              </a:rPr>
              <a:t>10,000,000,000,000,000,000,000,000,000,000,000,000,000,000,000,000,000,000,000,000,000,000,000,000,000,000,000,000,000,000,000,000,000</a:t>
            </a:r>
            <a:endParaRPr lang="en-AU" altLang="zh-CN" dirty="0">
              <a:effectLst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2491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啄木鸟为何不会脑震荡？</a:t>
            </a:r>
            <a:endParaRPr kumimoji="1" lang="zh-CN" altLang="en-US" dirty="0"/>
          </a:p>
        </p:txBody>
      </p:sp>
      <p:pic>
        <p:nvPicPr>
          <p:cNvPr id="4" name="内容占位符 3" descr="14821549148449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781" r="-2978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28522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细菌的鞭毛</a:t>
            </a:r>
            <a:endParaRPr kumimoji="1" lang="zh-CN" altLang="en-US" dirty="0"/>
          </a:p>
        </p:txBody>
      </p:sp>
      <p:pic>
        <p:nvPicPr>
          <p:cNvPr id="4" name="内容占位符 3" descr="31cbb0bfa8b04cbfb4c0518bcb0d5559_th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38" r="-433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27825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轨道">
  <a:themeElements>
    <a:clrScheme name="轨道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轨道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轨道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轨道.thmx</Template>
  <TotalTime>41</TotalTime>
  <Words>133</Words>
  <Application>Microsoft Macintosh PowerPoint</Application>
  <PresentationFormat>全屏显示(4:3)</PresentationFormat>
  <Paragraphs>19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轨道</vt:lpstr>
      <vt:lpstr>到底有没有上帝？</vt:lpstr>
      <vt:lpstr>罗马书一19-20</vt:lpstr>
      <vt:lpstr>一、真理已显明出来</vt:lpstr>
      <vt:lpstr>二、已显明在人的心中</vt:lpstr>
      <vt:lpstr>三、借着所造之物已显明</vt:lpstr>
      <vt:lpstr>微调的宇宙</vt:lpstr>
      <vt:lpstr>宇 宙 常 数 Cosmological Constant</vt:lpstr>
      <vt:lpstr>啄木鸟为何不会脑震荡？</vt:lpstr>
      <vt:lpstr>细菌的鞭毛</vt:lpstr>
      <vt:lpstr>PowerPoint 演示文稿</vt:lpstr>
      <vt:lpstr>人类的爱与良心</vt:lpstr>
      <vt:lpstr>总    结</vt:lpstr>
      <vt:lpstr>基督的邀请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到底有没有上帝？</dc:title>
  <dc:creator>Muqun Nan</dc:creator>
  <cp:lastModifiedBy>Muqun Nan</cp:lastModifiedBy>
  <cp:revision>4</cp:revision>
  <dcterms:created xsi:type="dcterms:W3CDTF">2019-08-23T01:37:23Z</dcterms:created>
  <dcterms:modified xsi:type="dcterms:W3CDTF">2019-08-23T02:19:20Z</dcterms:modified>
</cp:coreProperties>
</file>