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57" r:id="rId3"/>
    <p:sldId id="3409" r:id="rId4"/>
    <p:sldId id="2915" r:id="rId5"/>
    <p:sldId id="262" r:id="rId6"/>
    <p:sldId id="264" r:id="rId7"/>
    <p:sldId id="265" r:id="rId8"/>
    <p:sldId id="3431" r:id="rId9"/>
    <p:sldId id="3432" r:id="rId10"/>
    <p:sldId id="3433" r:id="rId11"/>
    <p:sldId id="3434" r:id="rId12"/>
    <p:sldId id="3435" r:id="rId13"/>
    <p:sldId id="2906" r:id="rId14"/>
    <p:sldId id="3429" r:id="rId15"/>
    <p:sldId id="3430" r:id="rId1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FF00"/>
    <a:srgbClr val="0000FF"/>
    <a:srgbClr val="DDDDDD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4270" autoAdjust="0"/>
  </p:normalViewPr>
  <p:slideViewPr>
    <p:cSldViewPr snapToGrid="0">
      <p:cViewPr varScale="1">
        <p:scale>
          <a:sx n="78" d="100"/>
          <a:sy n="78" d="100"/>
        </p:scale>
        <p:origin x="82" y="24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BA9F07-7BC4-4601-B88D-6826A4E6E8EE}" type="datetimeFigureOut">
              <a:rPr lang="zh-CN" altLang="en-US" smtClean="0"/>
              <a:t>2019/11/17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0BADB-9CE8-4A0B-97DF-1354A535C78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9874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A0BADB-9CE8-4A0B-97DF-1354A535C78B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80044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A0BADB-9CE8-4A0B-97DF-1354A535C78B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283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2BF2BFD-E75C-4298-A8F3-A09220760F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E3DDB94-E682-4A4F-A39C-B45A1286B1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A173A3B-587C-4684-97FF-E460AE8EA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39E9A-889A-4DFA-BAEB-1494D35954B5}" type="datetimeFigureOut">
              <a:rPr lang="zh-CN" altLang="en-US" smtClean="0"/>
              <a:t>2019/11/17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8463EE9-7255-4143-92EE-06C1AADDC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A38EEAC-18FB-4763-A3CA-EA32515B7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C9B3-02BF-43DD-86DE-4D84102D8E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5622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A8F3956-CFDE-4AE0-A683-BF28A7EDF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ED1F368-5993-481A-B6CA-E0F281E9BA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95B8BE5-D0E9-41D5-AAC7-ED4D60BCD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39E9A-889A-4DFA-BAEB-1494D35954B5}" type="datetimeFigureOut">
              <a:rPr lang="zh-CN" altLang="en-US" smtClean="0"/>
              <a:t>2019/11/17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3741642-D1CA-4947-8969-5CE84C8F0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7F685A0-26FF-478E-95D3-1C905F86D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C9B3-02BF-43DD-86DE-4D84102D8E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1093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15F82FE8-9FD0-49C1-8F44-9975823527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34A4CA9-30B3-4662-A841-F0B4104275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25D0D0D-1604-4748-936B-CAEE5BB2D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39E9A-889A-4DFA-BAEB-1494D35954B5}" type="datetimeFigureOut">
              <a:rPr lang="zh-CN" altLang="en-US" smtClean="0"/>
              <a:t>2019/11/17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6F0D00D-856E-46B4-9F36-41C05D04C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B20E3B7-059D-4C30-924F-E85C47762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C9B3-02BF-43DD-86DE-4D84102D8E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39868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1D7B685-FFED-4AA3-A14D-69FD5C9511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330A6F1-7066-40EB-A2FD-9DC28FCC6F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B290FC-CCCE-44F7-88AB-A0E09A82F8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D241B7-EADD-463B-B25C-5932D3092BE3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21110885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0CCA49-FBF0-434D-8F7F-7DF1A3FD36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B466687-12F9-4234-A294-A813190B8F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F59D1FB-DB7E-4A0B-883D-702B72A18A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3E43A6-8ADE-44C5-B137-5A3FC3906524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1302469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F5E6D9C-AE27-404B-A69F-E45DB543E1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0C6E849-23B5-44FE-B191-82FFABAE6F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BDF4B3-0DB1-47DA-8AF5-A6069F4EEF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F24DF1-B940-4B7A-8822-DBB4187D7C4E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2435803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A5CED97-9242-453A-8485-359BE970B5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562EC4A-5021-4468-B310-2804D0C402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D444383-C9D7-48B0-82C6-3F93F5092B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6A4050-0C9A-47DB-B680-35F8A1F2FA0C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17474068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3DC7D38-3DC0-4E4A-94F6-FDEF4CAB41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A61AFC5-8078-4D9C-821E-A6AD9F468F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B2304C6-E521-4C73-A605-9E4B7BF5A1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ED03A-FD3C-46B5-8680-99860700B863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30365182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4B8E2D8-C89C-4484-967F-C77F3F515E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DCD2176-9F57-4187-8AEA-00DE90B656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D0B922D-BB46-4E12-82D5-7A4452EDE8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F67028-5F82-42B3-B114-356A9E179F47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24206821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4CB3CA5-5E67-4DCD-83A1-0BA9C053B2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FDF3100-4562-4857-90E6-9D0D09CE4D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EE052C6-D448-4D68-ABAB-DFE4F38B15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AFF5C8-7A38-4527-9FD2-4CEC557C934E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10367491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4C993E-47E5-4AC4-A161-F785998F8E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C3100F-70D3-4A2A-9FF3-22748F38C6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3AACBDC-7D58-434C-89E6-157266C3B7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918696-D410-4201-B0D5-651CB6B46AEF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1906763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8EC5A5B-B89B-4860-8B76-2402DC51E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4205E30-51B1-4226-91DE-5ECED19CC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D7D8C8E-472E-4CFE-8579-6B5DDB322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39E9A-889A-4DFA-BAEB-1494D35954B5}" type="datetimeFigureOut">
              <a:rPr lang="zh-CN" altLang="en-US" smtClean="0"/>
              <a:t>2019/11/17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C2A894-D7F3-4B44-B1D6-7EE08EE0D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76FC3DB-C9FE-4182-AAAB-9388BAC18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C9B3-02BF-43DD-86DE-4D84102D8E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61932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3B527B-B51F-4CE0-AFE1-2F0246707E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061DAF-E74A-4D11-ACDC-D019ED3C47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C8EA4B-8ABE-4975-AB07-C871A68979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50C431-4923-4835-B4C0-F6093869EDFF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3862316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E41BD0-88EC-412A-ABFA-4AA8FCCB66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BB1E6DC-3810-47F9-87AE-A2F820F555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0E58FB8-B0C4-4BE4-85CD-4005819D85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76E56A-CBA8-48F1-AAF4-81E024C44865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19666206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8A11417-3428-4C67-AD86-CE32068D21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10FD7E4-FEA9-4C35-B239-81294B1B8B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F6362E-B5F2-456C-8DF1-6AB06CA763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EC7FC6-211E-4864-ACB1-35D9F712B1ED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3129840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1E2A8DF-1D22-45ED-99A0-156C5E555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D322CD6-E62F-41F4-B10F-1A5CE690B1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F5546F2-32D4-4380-92D1-81D9091A6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39E9A-889A-4DFA-BAEB-1494D35954B5}" type="datetimeFigureOut">
              <a:rPr lang="zh-CN" altLang="en-US" smtClean="0"/>
              <a:t>2019/11/17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289DEB4-45E8-4D53-ADDD-2D7459FF8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B0AD589-188A-45F3-A873-4BD3865C0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C9B3-02BF-43DD-86DE-4D84102D8E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8433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8D97F61-F29E-409B-B395-B1EE4D936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0931B22-2973-49FD-95E4-3C80854326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F4CD69F-2C50-4981-A934-AD118BB50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983B302-EC3F-4B25-93B7-B7836AEDC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39E9A-889A-4DFA-BAEB-1494D35954B5}" type="datetimeFigureOut">
              <a:rPr lang="zh-CN" altLang="en-US" smtClean="0"/>
              <a:t>2019/11/17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D837936-D806-4065-8774-193379881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414F68B-EDF8-4878-ADEF-87795002C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C9B3-02BF-43DD-86DE-4D84102D8E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30298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BBFE052-6C74-4200-BF6B-E2DA542F4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3ECE3EA-8C04-42D2-A455-97DB8ACBB8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B892600-4CC1-4594-8736-C810FA7DCC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D3E27FE-8774-4386-B2FA-681E204189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A14E7B68-13CE-412C-8271-45735D3195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4CA1325C-9F41-4DA0-B937-A9E559DC4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39E9A-889A-4DFA-BAEB-1494D35954B5}" type="datetimeFigureOut">
              <a:rPr lang="zh-CN" altLang="en-US" smtClean="0"/>
              <a:t>2019/11/17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9DF3B6F8-5F6A-4EFF-A28D-C70A7C26E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038A3474-5395-4CAB-B5CF-AD1B67A42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C9B3-02BF-43DD-86DE-4D84102D8E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3058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64EAA2-2C40-4CA2-8591-2BDE02FA1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CB55588-8390-42DE-BE00-FE0C3D23F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39E9A-889A-4DFA-BAEB-1494D35954B5}" type="datetimeFigureOut">
              <a:rPr lang="zh-CN" altLang="en-US" smtClean="0"/>
              <a:t>2019/11/17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2CBCDC4B-7FAE-4A37-8D2B-AF35A6313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5EB0BC3F-D89D-4D8E-8FD5-BB1F632F4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C9B3-02BF-43DD-86DE-4D84102D8E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1329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76D82F0-C3D9-40DC-A596-C05744484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39E9A-889A-4DFA-BAEB-1494D35954B5}" type="datetimeFigureOut">
              <a:rPr lang="zh-CN" altLang="en-US" smtClean="0"/>
              <a:t>2019/11/17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BADE8F40-F99C-40AD-8CCC-A48C6A98A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0BA856D-4B11-4697-913B-5826BC8A6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C9B3-02BF-43DD-86DE-4D84102D8E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633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09C3137-BD04-411D-8AF8-17319AA5A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3513C12-3A74-4D8C-8606-4B62F336D4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70705F7-B273-49C4-98E4-18E2865FE6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5CDDF20-C90A-44F6-B09D-9157621D3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39E9A-889A-4DFA-BAEB-1494D35954B5}" type="datetimeFigureOut">
              <a:rPr lang="zh-CN" altLang="en-US" smtClean="0"/>
              <a:t>2019/11/17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CE362C0-37B9-4802-907C-E6ABE8492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B2CC188-3013-46A2-B29A-9EB49963E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C9B3-02BF-43DD-86DE-4D84102D8E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5335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AEF3EB1-E003-4B18-BCD6-CAFD6EA17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17D6445A-607D-452A-9FBD-CDCDAEC1F0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7B55DA1-20B7-47D1-ABE8-1CF3F5DE8B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33F10F1-A8D3-4050-BF65-21E94B51C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39E9A-889A-4DFA-BAEB-1494D35954B5}" type="datetimeFigureOut">
              <a:rPr lang="zh-CN" altLang="en-US" smtClean="0"/>
              <a:t>2019/11/17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3B69049-0386-4530-8A22-2921FD87A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6BAB3C2-7B0C-439B-B747-3238EBD16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C9B3-02BF-43DD-86DE-4D84102D8E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3966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30558644-7798-49D6-95B3-E1EBF3525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F0DEEC9-7504-4D0A-9EDB-C9DFD269FB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DE179F7-30A5-4AB3-8B1C-AB593CF2B1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39E9A-889A-4DFA-BAEB-1494D35954B5}" type="datetimeFigureOut">
              <a:rPr lang="zh-CN" altLang="en-US" smtClean="0"/>
              <a:t>2019/11/17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F18B9E1-7E9F-488A-AC59-F569D86108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CA95376-F899-4CE2-AEFA-10E7A98A9B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5C9B3-02BF-43DD-86DE-4D84102D8E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7160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9812942-D2E6-4DBD-A16E-DB627C14DB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zh-CN"/>
              <a:t>单击此处编辑母版标题样式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82E7C72-F838-4EF0-9167-2EDDEAD405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zh-CN"/>
              <a:t>单击此处编辑母版文本样式</a:t>
            </a:r>
          </a:p>
          <a:p>
            <a:pPr lvl="1"/>
            <a:r>
              <a:rPr lang="zh-CN" altLang="zh-CN"/>
              <a:t>第二级</a:t>
            </a:r>
          </a:p>
          <a:p>
            <a:pPr lvl="2"/>
            <a:r>
              <a:rPr lang="zh-CN" altLang="zh-CN"/>
              <a:t>第三级</a:t>
            </a:r>
          </a:p>
          <a:p>
            <a:pPr lvl="3"/>
            <a:r>
              <a:rPr lang="zh-CN" altLang="zh-CN"/>
              <a:t>第四级</a:t>
            </a:r>
          </a:p>
          <a:p>
            <a:pPr lvl="4"/>
            <a:r>
              <a:rPr lang="zh-CN" altLang="zh-CN"/>
              <a:t>第五级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FFE9F21-4B01-440A-898F-0DA59D1C43B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F2864D6-D9EE-4821-A639-7D63078FA9B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72E535F-F327-4E01-9A02-777C030A4BA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1134D4F-B044-4932-8348-B250FE2D60F4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1917994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9FD0836-35AC-46CC-B3C3-3DB1322BCB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sz="7200" b="1" dirty="0">
                <a:solidFill>
                  <a:schemeClr val="bg1"/>
                </a:solidFill>
              </a:rPr>
              <a:t>弟兄姊妹 平安</a:t>
            </a:r>
            <a:r>
              <a:rPr lang="en-US" altLang="zh-CN" sz="7200" b="1" dirty="0">
                <a:solidFill>
                  <a:schemeClr val="bg1"/>
                </a:solidFill>
              </a:rPr>
              <a:t>!</a:t>
            </a:r>
            <a:endParaRPr lang="zh-CN" altLang="en-US" sz="7200" b="1" dirty="0">
              <a:solidFill>
                <a:schemeClr val="bg1"/>
              </a:solidFill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38D02A5-17D5-44A7-B686-ADD24B1214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altLang="zh-CN" sz="4800" b="1" dirty="0">
              <a:solidFill>
                <a:srgbClr val="FFFF00"/>
              </a:solidFill>
            </a:endParaRPr>
          </a:p>
          <a:p>
            <a:r>
              <a:rPr lang="en-US" altLang="zh-CN" sz="4800" b="1" dirty="0">
                <a:solidFill>
                  <a:srgbClr val="FFFF00"/>
                </a:solidFill>
              </a:rPr>
              <a:t>【</a:t>
            </a:r>
            <a:r>
              <a:rPr lang="zh-CN" altLang="zh-CN" sz="4800" b="1" dirty="0">
                <a:solidFill>
                  <a:srgbClr val="FFFF00"/>
                </a:solidFill>
              </a:rPr>
              <a:t>林前9:23</a:t>
            </a:r>
            <a:r>
              <a:rPr lang="en-US" altLang="zh-CN" sz="4800" b="1" dirty="0">
                <a:solidFill>
                  <a:srgbClr val="FFFF00"/>
                </a:solidFill>
              </a:rPr>
              <a:t>】</a:t>
            </a:r>
            <a:endParaRPr lang="zh-CN" altLang="zh-CN" sz="4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06435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6B42F4-83C9-4D40-A9E7-5A0DBD0B7A69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00FF0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altLang="zh-CN" sz="6600" b="1" dirty="0">
                <a:solidFill>
                  <a:srgbClr val="FFFF00"/>
                </a:solidFill>
              </a:rPr>
              <a:t>《</a:t>
            </a:r>
            <a:r>
              <a:rPr lang="zh-CN" altLang="zh-CN" sz="6600" b="1" dirty="0">
                <a:solidFill>
                  <a:srgbClr val="FFFF00"/>
                </a:solidFill>
              </a:rPr>
              <a:t>与人同得福音的好处</a:t>
            </a:r>
            <a:r>
              <a:rPr lang="en-US" altLang="zh-CN" sz="6600" b="1" dirty="0">
                <a:solidFill>
                  <a:srgbClr val="FFFF00"/>
                </a:solidFill>
              </a:rPr>
              <a:t>》</a:t>
            </a:r>
            <a:endParaRPr lang="zh-CN" altLang="en-US" sz="66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0440C43-132C-49C7-9BB1-5C0BE7381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3705"/>
            <a:ext cx="10515600" cy="4667250"/>
          </a:xfrm>
          <a:ln>
            <a:solidFill>
              <a:srgbClr val="00FF00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5400" b="1" dirty="0">
                <a:solidFill>
                  <a:schemeClr val="bg1"/>
                </a:solidFill>
              </a:rPr>
              <a:t>五</a:t>
            </a:r>
            <a:r>
              <a:rPr lang="zh-CN" altLang="zh-CN" sz="5400" b="1" dirty="0">
                <a:solidFill>
                  <a:schemeClr val="bg1"/>
                </a:solidFill>
              </a:rPr>
              <a:t>、</a:t>
            </a:r>
            <a:r>
              <a:rPr lang="zh-CN" altLang="en-US" sz="5400" b="1" dirty="0">
                <a:solidFill>
                  <a:schemeClr val="bg1"/>
                </a:solidFill>
              </a:rPr>
              <a:t>关于神的义  </a:t>
            </a:r>
            <a:r>
              <a:rPr lang="zh-CN" altLang="en-US" sz="5400" dirty="0">
                <a:solidFill>
                  <a:schemeClr val="bg1"/>
                </a:solidFill>
              </a:rPr>
              <a:t>罗</a:t>
            </a:r>
            <a:r>
              <a:rPr lang="en-US" altLang="zh-CN" sz="5400" dirty="0">
                <a:solidFill>
                  <a:schemeClr val="bg1"/>
                </a:solidFill>
              </a:rPr>
              <a:t>1:17</a:t>
            </a:r>
            <a:r>
              <a:rPr lang="zh-CN" altLang="en-US" sz="5400" dirty="0">
                <a:solidFill>
                  <a:schemeClr val="bg1"/>
                </a:solidFill>
              </a:rPr>
              <a:t>，</a:t>
            </a:r>
            <a:r>
              <a:rPr lang="en-US" altLang="zh-CN" sz="5400" dirty="0">
                <a:solidFill>
                  <a:schemeClr val="bg1"/>
                </a:solidFill>
              </a:rPr>
              <a:t>4:25</a:t>
            </a:r>
            <a:endParaRPr lang="zh-CN" altLang="zh-CN" sz="5400" dirty="0">
              <a:solidFill>
                <a:schemeClr val="bg1"/>
              </a:solidFill>
            </a:endParaRPr>
          </a:p>
          <a:p>
            <a:pPr>
              <a:lnSpc>
                <a:spcPts val="5500"/>
              </a:lnSpc>
            </a:pPr>
            <a:r>
              <a:rPr lang="en-US" altLang="zh-CN" sz="4000" dirty="0">
                <a:solidFill>
                  <a:schemeClr val="bg1"/>
                </a:solidFill>
              </a:rPr>
              <a:t>【</a:t>
            </a:r>
            <a:r>
              <a:rPr lang="zh-CN" altLang="zh-CN" sz="4000" dirty="0">
                <a:solidFill>
                  <a:schemeClr val="bg1"/>
                </a:solidFill>
              </a:rPr>
              <a:t>17】因为神的义</a:t>
            </a:r>
            <a:r>
              <a:rPr lang="zh-CN" altLang="zh-CN" sz="40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zh-CN" sz="4000" dirty="0">
                <a:solidFill>
                  <a:schemeClr val="bg1"/>
                </a:solidFill>
              </a:rPr>
              <a:t>正在这福音上显明出来</a:t>
            </a:r>
            <a:r>
              <a:rPr lang="zh-CN" altLang="en-US" sz="4000" dirty="0">
                <a:solidFill>
                  <a:schemeClr val="bg1"/>
                </a:solidFill>
              </a:rPr>
              <a:t>。</a:t>
            </a:r>
            <a:endParaRPr lang="zh-CN" altLang="zh-CN" sz="4000" dirty="0">
              <a:solidFill>
                <a:schemeClr val="bg1"/>
              </a:solidFill>
            </a:endParaRPr>
          </a:p>
          <a:p>
            <a:pPr>
              <a:lnSpc>
                <a:spcPts val="5500"/>
              </a:lnSpc>
            </a:pPr>
            <a:r>
              <a:rPr lang="zh-CN" altLang="zh-CN" sz="4000" dirty="0">
                <a:solidFill>
                  <a:schemeClr val="bg1"/>
                </a:solidFill>
              </a:rPr>
              <a:t>【25】耶稣被交给人</a:t>
            </a:r>
            <a:r>
              <a:rPr lang="zh-CN" altLang="zh-CN" sz="40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zh-CN" sz="4000" dirty="0">
                <a:solidFill>
                  <a:schemeClr val="bg1"/>
                </a:solidFill>
              </a:rPr>
              <a:t>是为我们的过犯</a:t>
            </a:r>
            <a:r>
              <a:rPr lang="zh-CN" altLang="zh-CN" sz="40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zh-CN" sz="4000" dirty="0">
                <a:solidFill>
                  <a:schemeClr val="bg1"/>
                </a:solidFill>
              </a:rPr>
              <a:t>复活是为叫我们称义。</a:t>
            </a:r>
            <a:endParaRPr lang="zh-CN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F072B72D-F9AF-4122-8D78-F41C2902B830}"/>
              </a:ext>
            </a:extLst>
          </p:cNvPr>
          <p:cNvSpPr/>
          <p:nvPr/>
        </p:nvSpPr>
        <p:spPr>
          <a:xfrm>
            <a:off x="1032414" y="5314163"/>
            <a:ext cx="4965893" cy="769441"/>
          </a:xfrm>
          <a:prstGeom prst="rect">
            <a:avLst/>
          </a:prstGeom>
          <a:ln>
            <a:solidFill>
              <a:srgbClr val="00FF00"/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zh-CN" altLang="en-US" sz="4400" b="1" dirty="0">
                <a:solidFill>
                  <a:srgbClr val="FFFF00"/>
                </a:solidFill>
              </a:rPr>
              <a:t>神的义</a:t>
            </a:r>
            <a:r>
              <a:rPr lang="en-US" altLang="zh-CN" sz="4400" b="1" dirty="0">
                <a:solidFill>
                  <a:srgbClr val="FFFF00"/>
                </a:solidFill>
              </a:rPr>
              <a:t>-</a:t>
            </a:r>
            <a:r>
              <a:rPr lang="zh-CN" altLang="en-US" sz="4400" b="1" dirty="0">
                <a:solidFill>
                  <a:srgbClr val="FFFF00"/>
                </a:solidFill>
              </a:rPr>
              <a:t>借福音显明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00FF00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A09D4F0F-382F-493B-BD3D-F87547428327}"/>
              </a:ext>
            </a:extLst>
          </p:cNvPr>
          <p:cNvSpPr/>
          <p:nvPr/>
        </p:nvSpPr>
        <p:spPr>
          <a:xfrm>
            <a:off x="6167902" y="5320259"/>
            <a:ext cx="4965893" cy="769441"/>
          </a:xfrm>
          <a:prstGeom prst="rect">
            <a:avLst/>
          </a:prstGeom>
          <a:ln>
            <a:solidFill>
              <a:srgbClr val="00FF00"/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zh-CN" altLang="en-US" sz="4400" b="1" dirty="0">
                <a:solidFill>
                  <a:srgbClr val="FFFF00"/>
                </a:solidFill>
              </a:rPr>
              <a:t>主复活</a:t>
            </a:r>
            <a:r>
              <a:rPr lang="en-US" altLang="zh-CN" sz="4400" b="1" dirty="0">
                <a:solidFill>
                  <a:srgbClr val="FFFF00"/>
                </a:solidFill>
              </a:rPr>
              <a:t>-</a:t>
            </a:r>
            <a:r>
              <a:rPr lang="zh-CN" altLang="en-US" sz="4400" b="1" dirty="0">
                <a:solidFill>
                  <a:srgbClr val="FFFF00"/>
                </a:solidFill>
              </a:rPr>
              <a:t>叫我们称义</a:t>
            </a:r>
          </a:p>
        </p:txBody>
      </p:sp>
    </p:spTree>
    <p:extLst>
      <p:ext uri="{BB962C8B-B14F-4D97-AF65-F5344CB8AC3E}">
        <p14:creationId xmlns:p14="http://schemas.microsoft.com/office/powerpoint/2010/main" val="392169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6B42F4-83C9-4D40-A9E7-5A0DBD0B7A69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00FF0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altLang="zh-CN" sz="6600" b="1" dirty="0">
                <a:solidFill>
                  <a:srgbClr val="FFFF00"/>
                </a:solidFill>
              </a:rPr>
              <a:t>《</a:t>
            </a:r>
            <a:r>
              <a:rPr lang="zh-CN" altLang="zh-CN" sz="6600" b="1" dirty="0">
                <a:solidFill>
                  <a:srgbClr val="FFFF00"/>
                </a:solidFill>
              </a:rPr>
              <a:t>与人同得福音的好处</a:t>
            </a:r>
            <a:r>
              <a:rPr lang="en-US" altLang="zh-CN" sz="6600" b="1" dirty="0">
                <a:solidFill>
                  <a:srgbClr val="FFFF00"/>
                </a:solidFill>
              </a:rPr>
              <a:t>》</a:t>
            </a:r>
            <a:endParaRPr lang="zh-CN" altLang="en-US" sz="66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0440C43-132C-49C7-9BB1-5C0BE7381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3705"/>
            <a:ext cx="10515600" cy="4667250"/>
          </a:xfrm>
          <a:ln>
            <a:solidFill>
              <a:srgbClr val="00FF00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5400" b="1" dirty="0">
                <a:solidFill>
                  <a:schemeClr val="bg1"/>
                </a:solidFill>
              </a:rPr>
              <a:t>六</a:t>
            </a:r>
            <a:r>
              <a:rPr lang="zh-CN" altLang="zh-CN" sz="5400" b="1" dirty="0">
                <a:solidFill>
                  <a:schemeClr val="bg1"/>
                </a:solidFill>
              </a:rPr>
              <a:t>、</a:t>
            </a:r>
            <a:r>
              <a:rPr lang="zh-CN" altLang="en-US" sz="5400" b="1" dirty="0">
                <a:solidFill>
                  <a:schemeClr val="bg1"/>
                </a:solidFill>
              </a:rPr>
              <a:t>关于活的信心 </a:t>
            </a:r>
            <a:r>
              <a:rPr lang="zh-CN" altLang="en-US" sz="5400" dirty="0">
                <a:solidFill>
                  <a:schemeClr val="bg1"/>
                </a:solidFill>
              </a:rPr>
              <a:t>罗</a:t>
            </a:r>
            <a:r>
              <a:rPr lang="en-US" altLang="zh-CN" sz="5400" dirty="0">
                <a:solidFill>
                  <a:schemeClr val="bg1"/>
                </a:solidFill>
              </a:rPr>
              <a:t>10:8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zh-CN" sz="4000" dirty="0">
                <a:solidFill>
                  <a:schemeClr val="bg1"/>
                </a:solidFill>
              </a:rPr>
              <a:t>8】</a:t>
            </a:r>
            <a:r>
              <a:rPr lang="en-US" altLang="zh-CN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…</a:t>
            </a:r>
            <a:r>
              <a:rPr lang="zh-CN" altLang="zh-CN" sz="4000" dirty="0">
                <a:solidFill>
                  <a:schemeClr val="bg1"/>
                </a:solidFill>
              </a:rPr>
              <a:t>他说</a:t>
            </a:r>
            <a:r>
              <a:rPr lang="zh-CN" altLang="zh-CN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zh-CN" sz="4000" dirty="0">
                <a:solidFill>
                  <a:schemeClr val="bg1"/>
                </a:solidFill>
              </a:rPr>
              <a:t>这道离你不远</a:t>
            </a:r>
            <a:r>
              <a:rPr lang="zh-CN" altLang="en-US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zh-CN" sz="4000" dirty="0">
                <a:solidFill>
                  <a:schemeClr val="bg1"/>
                </a:solidFill>
              </a:rPr>
              <a:t>正在你口里</a:t>
            </a:r>
            <a:r>
              <a:rPr lang="zh-CN" altLang="zh-CN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zh-CN" sz="4000" dirty="0">
                <a:solidFill>
                  <a:schemeClr val="bg1"/>
                </a:solidFill>
              </a:rPr>
              <a:t>在你心里</a:t>
            </a:r>
            <a:r>
              <a:rPr lang="zh-CN" altLang="zh-CN" sz="36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r>
              <a:rPr lang="zh-CN" altLang="zh-CN" sz="4000" dirty="0">
                <a:solidFill>
                  <a:schemeClr val="bg1"/>
                </a:solidFill>
              </a:rPr>
              <a:t>就是我们所传信主的道</a:t>
            </a:r>
            <a:r>
              <a:rPr lang="zh-CN" altLang="zh-CN" sz="36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r>
              <a:rPr lang="zh-CN" altLang="zh-CN" sz="4000" dirty="0">
                <a:solidFill>
                  <a:schemeClr val="bg1"/>
                </a:solidFill>
              </a:rPr>
              <a:t>10</a:t>
            </a:r>
            <a:r>
              <a:rPr lang="en-US" altLang="zh-CN" sz="4000" dirty="0">
                <a:solidFill>
                  <a:schemeClr val="bg1"/>
                </a:solidFill>
              </a:rPr>
              <a:t>】</a:t>
            </a:r>
            <a:r>
              <a:rPr lang="zh-CN" altLang="zh-CN" sz="4000" dirty="0">
                <a:solidFill>
                  <a:schemeClr val="bg1"/>
                </a:solidFill>
              </a:rPr>
              <a:t>因为人心里相信</a:t>
            </a:r>
            <a:r>
              <a:rPr lang="zh-CN" altLang="zh-CN" sz="32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zh-CN" sz="4000" dirty="0">
                <a:solidFill>
                  <a:schemeClr val="bg1"/>
                </a:solidFill>
              </a:rPr>
              <a:t>就可以称义</a:t>
            </a:r>
            <a:r>
              <a:rPr lang="zh-CN" altLang="zh-CN" sz="36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r>
              <a:rPr lang="zh-CN" altLang="zh-CN" sz="4000" dirty="0">
                <a:solidFill>
                  <a:schemeClr val="bg1"/>
                </a:solidFill>
              </a:rPr>
              <a:t>口里承认</a:t>
            </a:r>
            <a:r>
              <a:rPr lang="zh-CN" altLang="zh-CN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zh-CN" sz="4000" dirty="0">
                <a:solidFill>
                  <a:schemeClr val="bg1"/>
                </a:solidFill>
              </a:rPr>
              <a:t>就可以得救</a:t>
            </a:r>
            <a:r>
              <a:rPr lang="zh-CN" altLang="zh-CN" sz="36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>
              <a:lnSpc>
                <a:spcPct val="100000"/>
              </a:lnSpc>
            </a:pPr>
            <a:endParaRPr lang="zh-CN" altLang="en-US" sz="4800" dirty="0">
              <a:solidFill>
                <a:schemeClr val="bg1"/>
              </a:solidFill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F072B72D-F9AF-4122-8D78-F41C2902B830}"/>
              </a:ext>
            </a:extLst>
          </p:cNvPr>
          <p:cNvSpPr/>
          <p:nvPr/>
        </p:nvSpPr>
        <p:spPr>
          <a:xfrm>
            <a:off x="1266095" y="5426703"/>
            <a:ext cx="4529794" cy="830997"/>
          </a:xfrm>
          <a:prstGeom prst="rect">
            <a:avLst/>
          </a:prstGeom>
          <a:ln>
            <a:solidFill>
              <a:srgbClr val="00FF00"/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zh-CN" altLang="en-US" sz="4800" b="1" dirty="0">
                <a:solidFill>
                  <a:srgbClr val="00FF00"/>
                </a:solidFill>
              </a:rPr>
              <a:t>心里相信</a:t>
            </a:r>
            <a:r>
              <a:rPr lang="en-US" altLang="zh-CN" sz="4800" b="1" dirty="0">
                <a:solidFill>
                  <a:srgbClr val="FFFF00"/>
                </a:solidFill>
              </a:rPr>
              <a:t>-</a:t>
            </a:r>
            <a:r>
              <a:rPr lang="zh-CN" altLang="en-US" sz="4800" b="1" dirty="0">
                <a:solidFill>
                  <a:srgbClr val="FFFF00"/>
                </a:solidFill>
              </a:rPr>
              <a:t>称义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FF00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A09D4F0F-382F-493B-BD3D-F87547428327}"/>
              </a:ext>
            </a:extLst>
          </p:cNvPr>
          <p:cNvSpPr/>
          <p:nvPr/>
        </p:nvSpPr>
        <p:spPr>
          <a:xfrm>
            <a:off x="6396112" y="5432799"/>
            <a:ext cx="4529793" cy="830997"/>
          </a:xfrm>
          <a:prstGeom prst="rect">
            <a:avLst/>
          </a:prstGeom>
          <a:ln>
            <a:solidFill>
              <a:srgbClr val="00FF00"/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zh-CN" altLang="en-US" sz="4800" b="1" dirty="0">
                <a:solidFill>
                  <a:srgbClr val="00FF00"/>
                </a:solidFill>
              </a:rPr>
              <a:t>口里承认</a:t>
            </a:r>
            <a:r>
              <a:rPr lang="en-US" altLang="zh-CN" sz="4800" b="1" dirty="0">
                <a:solidFill>
                  <a:srgbClr val="FFFF00"/>
                </a:solidFill>
              </a:rPr>
              <a:t>-</a:t>
            </a:r>
            <a:r>
              <a:rPr lang="zh-CN" altLang="en-US" sz="4800" b="1" dirty="0">
                <a:solidFill>
                  <a:srgbClr val="FFFF00"/>
                </a:solidFill>
              </a:rPr>
              <a:t>得救</a:t>
            </a:r>
          </a:p>
        </p:txBody>
      </p:sp>
    </p:spTree>
    <p:extLst>
      <p:ext uri="{BB962C8B-B14F-4D97-AF65-F5344CB8AC3E}">
        <p14:creationId xmlns:p14="http://schemas.microsoft.com/office/powerpoint/2010/main" val="1914355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6226" name="Picture 2" descr="425">
            <a:extLst>
              <a:ext uri="{FF2B5EF4-FFF2-40B4-BE49-F238E27FC236}">
                <a16:creationId xmlns:a16="http://schemas.microsoft.com/office/drawing/2014/main" id="{67F1101B-9F7D-45C0-8F8E-71C4965D45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320" y="172720"/>
            <a:ext cx="1126744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0B15114-3B82-48D8-B999-2303693DD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5C7F7EC-B2A8-4781-950E-132DD2E342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CN" sz="2000" dirty="0">
              <a:solidFill>
                <a:srgbClr val="FFFF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ctr">
              <a:buNone/>
            </a:pPr>
            <a:r>
              <a:rPr lang="zh-CN" altLang="en-US" sz="6000" dirty="0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第二堂</a:t>
            </a:r>
            <a:endParaRPr lang="en-US" altLang="zh-CN" sz="6000" dirty="0">
              <a:solidFill>
                <a:srgbClr val="FFFF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ctr">
              <a:buNone/>
            </a:pPr>
            <a:endParaRPr lang="en-US" altLang="zh-CN" sz="2000" dirty="0">
              <a:solidFill>
                <a:srgbClr val="FFFF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ctr">
              <a:buNone/>
            </a:pPr>
            <a:r>
              <a:rPr lang="en-US" altLang="zh-CN" sz="4400" dirty="0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4400" dirty="0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？</a:t>
            </a:r>
            <a:r>
              <a:rPr lang="en-US" altLang="zh-CN" sz="4400" dirty="0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en-US" sz="4400" dirty="0">
              <a:solidFill>
                <a:srgbClr val="FFFF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501398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6B42F4-83C9-4D40-A9E7-5A0DBD0B7A69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00FF00"/>
            </a:solidFill>
          </a:ln>
        </p:spPr>
        <p:txBody>
          <a:bodyPr>
            <a:normAutofit/>
          </a:bodyPr>
          <a:lstStyle/>
          <a:p>
            <a:r>
              <a:rPr lang="zh-CN" altLang="en-US" sz="6000" b="1" dirty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思考题：</a:t>
            </a:r>
            <a:endParaRPr lang="zh-CN" altLang="en-US" sz="60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0440C43-132C-49C7-9BB1-5C0BE7381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3704"/>
            <a:ext cx="10515600" cy="4964381"/>
          </a:xfrm>
          <a:ln>
            <a:solidFill>
              <a:srgbClr val="00FF00"/>
            </a:solidFill>
          </a:ln>
        </p:spPr>
        <p:txBody>
          <a:bodyPr>
            <a:normAutofit/>
          </a:bodyPr>
          <a:lstStyle/>
          <a:p>
            <a:pPr lvl="0">
              <a:lnSpc>
                <a:spcPts val="6600"/>
              </a:lnSpc>
            </a:pPr>
            <a:r>
              <a:rPr lang="en-US" altLang="zh-CN" sz="4800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zh-CN" sz="4800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我的生命有</a:t>
            </a:r>
          </a:p>
        </p:txBody>
      </p:sp>
    </p:spTree>
    <p:extLst>
      <p:ext uri="{BB962C8B-B14F-4D97-AF65-F5344CB8AC3E}">
        <p14:creationId xmlns:p14="http://schemas.microsoft.com/office/powerpoint/2010/main" val="1894624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0440C43-132C-49C7-9BB1-5C0BE7381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4"/>
            <a:ext cx="10515600" cy="6218555"/>
          </a:xfrm>
          <a:ln>
            <a:solidFill>
              <a:srgbClr val="00FF00"/>
            </a:solidFill>
          </a:ln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zh-CN" altLang="zh-CN" sz="6000" b="1" dirty="0">
                <a:solidFill>
                  <a:srgbClr val="FFFF00"/>
                </a:solidFill>
              </a:rPr>
              <a:t>经文【林前9:23】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6000" b="1" dirty="0">
                <a:solidFill>
                  <a:srgbClr val="00FF00"/>
                </a:solidFill>
              </a:rPr>
              <a:t>23】 </a:t>
            </a:r>
            <a:r>
              <a:rPr lang="zh-CN" altLang="zh-CN" sz="6000" b="1" dirty="0">
                <a:solidFill>
                  <a:schemeClr val="bg1"/>
                </a:solidFill>
              </a:rPr>
              <a:t>凡我所行的，都是为福音的缘故，为要与人同得这福音的好处。</a:t>
            </a:r>
          </a:p>
        </p:txBody>
      </p:sp>
    </p:spTree>
    <p:extLst>
      <p:ext uri="{BB962C8B-B14F-4D97-AF65-F5344CB8AC3E}">
        <p14:creationId xmlns:p14="http://schemas.microsoft.com/office/powerpoint/2010/main" val="1868861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3394" name="Picture 2" descr="432">
            <a:extLst>
              <a:ext uri="{FF2B5EF4-FFF2-40B4-BE49-F238E27FC236}">
                <a16:creationId xmlns:a16="http://schemas.microsoft.com/office/drawing/2014/main" id="{74EE8156-9168-4243-8E86-630D97A744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083" y="98477"/>
            <a:ext cx="11816861" cy="6652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4419" name="Picture 3" descr="432-2">
            <a:extLst>
              <a:ext uri="{FF2B5EF4-FFF2-40B4-BE49-F238E27FC236}">
                <a16:creationId xmlns:a16="http://schemas.microsoft.com/office/drawing/2014/main" id="{01A2BA42-E5AD-4B6E-96A0-CE6F1AC58F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083" y="98477"/>
            <a:ext cx="11816861" cy="667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4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6B42F4-83C9-4D40-A9E7-5A0DBD0B7A69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00FF0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altLang="zh-CN" sz="6600" b="1" dirty="0">
                <a:solidFill>
                  <a:srgbClr val="FFFF00"/>
                </a:solidFill>
              </a:rPr>
              <a:t>《</a:t>
            </a:r>
            <a:r>
              <a:rPr lang="zh-CN" altLang="zh-CN" sz="6600" b="1" dirty="0">
                <a:solidFill>
                  <a:srgbClr val="FFFF00"/>
                </a:solidFill>
              </a:rPr>
              <a:t>与人同得福音的好处</a:t>
            </a:r>
            <a:r>
              <a:rPr lang="en-US" altLang="zh-CN" sz="6600" b="1" dirty="0">
                <a:solidFill>
                  <a:srgbClr val="FFFF00"/>
                </a:solidFill>
              </a:rPr>
              <a:t>》</a:t>
            </a:r>
            <a:endParaRPr lang="zh-CN" altLang="en-US" sz="6600" b="1" dirty="0">
              <a:solidFill>
                <a:srgbClr val="FFFF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0440C43-132C-49C7-9BB1-5C0BE7381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3704"/>
            <a:ext cx="10515600" cy="4964381"/>
          </a:xfrm>
          <a:ln>
            <a:solidFill>
              <a:srgbClr val="00FF00"/>
            </a:solidFill>
          </a:ln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zh-CN" altLang="zh-CN" sz="3200" b="1" dirty="0">
                <a:solidFill>
                  <a:schemeClr val="bg1"/>
                </a:solidFill>
              </a:rPr>
              <a:t>经文</a:t>
            </a:r>
            <a:r>
              <a:rPr lang="en-US" altLang="zh-CN" sz="3200" b="1" dirty="0">
                <a:solidFill>
                  <a:schemeClr val="bg1"/>
                </a:solidFill>
              </a:rPr>
              <a:t>:</a:t>
            </a:r>
            <a:r>
              <a:rPr lang="zh-CN" altLang="zh-CN" sz="3200" b="1" dirty="0">
                <a:solidFill>
                  <a:schemeClr val="bg1"/>
                </a:solidFill>
              </a:rPr>
              <a:t>【</a:t>
            </a:r>
            <a:r>
              <a:rPr lang="zh-CN" altLang="en-US" sz="3200" b="1" dirty="0">
                <a:solidFill>
                  <a:schemeClr val="bg1"/>
                </a:solidFill>
              </a:rPr>
              <a:t>林前</a:t>
            </a:r>
            <a:r>
              <a:rPr lang="en-US" altLang="zh-CN" sz="3200" b="1" dirty="0">
                <a:solidFill>
                  <a:schemeClr val="bg1"/>
                </a:solidFill>
              </a:rPr>
              <a:t>9:23</a:t>
            </a:r>
            <a:r>
              <a:rPr lang="zh-CN" altLang="zh-CN" sz="3200" b="1" dirty="0">
                <a:solidFill>
                  <a:schemeClr val="bg1"/>
                </a:solidFill>
              </a:rPr>
              <a:t>】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sz="3600" b="1" dirty="0">
                <a:solidFill>
                  <a:schemeClr val="bg1"/>
                </a:solidFill>
              </a:rPr>
              <a:t>     </a:t>
            </a:r>
            <a:r>
              <a:rPr lang="zh-CN" altLang="zh-CN" sz="3600" b="1" dirty="0">
                <a:solidFill>
                  <a:schemeClr val="bg1"/>
                </a:solidFill>
              </a:rPr>
              <a:t>一、</a:t>
            </a:r>
            <a:r>
              <a:rPr lang="zh-CN" altLang="en-US" sz="3600" b="1" dirty="0">
                <a:solidFill>
                  <a:schemeClr val="bg1"/>
                </a:solidFill>
              </a:rPr>
              <a:t>关于罪</a:t>
            </a:r>
            <a:r>
              <a:rPr lang="en-US" altLang="zh-CN" sz="3600" b="1" dirty="0">
                <a:solidFill>
                  <a:schemeClr val="bg1"/>
                </a:solidFill>
              </a:rPr>
              <a:t>  </a:t>
            </a:r>
            <a:endParaRPr lang="zh-CN" altLang="zh-CN" sz="3600" dirty="0">
              <a:solidFill>
                <a:schemeClr val="bg1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sz="3600" b="1" dirty="0">
                <a:solidFill>
                  <a:schemeClr val="bg1"/>
                </a:solidFill>
              </a:rPr>
              <a:t>     </a:t>
            </a:r>
            <a:r>
              <a:rPr lang="zh-CN" altLang="zh-CN" sz="3600" b="1" dirty="0">
                <a:solidFill>
                  <a:schemeClr val="bg1"/>
                </a:solidFill>
              </a:rPr>
              <a:t>二、</a:t>
            </a:r>
            <a:r>
              <a:rPr lang="zh-CN" altLang="en-US" sz="3600" b="1" dirty="0">
                <a:solidFill>
                  <a:schemeClr val="bg1"/>
                </a:solidFill>
              </a:rPr>
              <a:t>关于刑罚</a:t>
            </a:r>
            <a:r>
              <a:rPr lang="en-US" altLang="zh-CN" sz="3600" b="1" dirty="0">
                <a:solidFill>
                  <a:schemeClr val="bg1"/>
                </a:solidFill>
              </a:rPr>
              <a:t>  </a:t>
            </a:r>
            <a:endParaRPr lang="zh-CN" altLang="zh-CN" sz="3600" dirty="0">
              <a:solidFill>
                <a:schemeClr val="bg1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sz="3600" b="1" dirty="0">
                <a:solidFill>
                  <a:schemeClr val="bg1"/>
                </a:solidFill>
              </a:rPr>
              <a:t>     </a:t>
            </a:r>
            <a:r>
              <a:rPr lang="zh-CN" altLang="zh-CN" sz="3600" b="1" dirty="0">
                <a:solidFill>
                  <a:schemeClr val="bg1"/>
                </a:solidFill>
              </a:rPr>
              <a:t>三、</a:t>
            </a:r>
            <a:r>
              <a:rPr lang="zh-CN" altLang="en-US" sz="3600" b="1" dirty="0">
                <a:solidFill>
                  <a:schemeClr val="bg1"/>
                </a:solidFill>
              </a:rPr>
              <a:t>关于世界</a:t>
            </a:r>
            <a:r>
              <a:rPr lang="en-US" altLang="zh-CN" sz="3600" b="1" dirty="0">
                <a:solidFill>
                  <a:schemeClr val="bg1"/>
                </a:solidFill>
              </a:rPr>
              <a:t>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600" b="1" dirty="0">
                <a:solidFill>
                  <a:schemeClr val="bg1"/>
                </a:solidFill>
              </a:rPr>
              <a:t>     四、关于神的爱</a:t>
            </a:r>
            <a:endParaRPr lang="en-US" altLang="zh-CN" sz="3600" b="1" dirty="0">
              <a:solidFill>
                <a:schemeClr val="bg1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600" b="1" dirty="0">
                <a:solidFill>
                  <a:schemeClr val="bg1"/>
                </a:solidFill>
              </a:rPr>
              <a:t>     五、关于神的义</a:t>
            </a:r>
            <a:endParaRPr lang="en-US" altLang="zh-CN" sz="3600" b="1" dirty="0">
              <a:solidFill>
                <a:schemeClr val="bg1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600" b="1" dirty="0">
                <a:solidFill>
                  <a:schemeClr val="bg1"/>
                </a:solidFill>
              </a:rPr>
              <a:t>     六、关于活的信心</a:t>
            </a:r>
            <a:r>
              <a:rPr lang="en-US" altLang="zh-CN" sz="3600" b="1" dirty="0">
                <a:solidFill>
                  <a:schemeClr val="bg1"/>
                </a:solidFill>
              </a:rPr>
              <a:t> </a:t>
            </a:r>
            <a:endParaRPr lang="zh-CN" altLang="zh-CN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577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6B42F4-83C9-4D40-A9E7-5A0DBD0B7A69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00FF00"/>
            </a:solidFill>
          </a:ln>
        </p:spPr>
        <p:txBody>
          <a:bodyPr>
            <a:normAutofit/>
          </a:bodyPr>
          <a:lstStyle/>
          <a:p>
            <a:pPr algn="ctr"/>
            <a:endParaRPr lang="zh-CN" altLang="en-US" sz="66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0440C43-132C-49C7-9BB1-5C0BE7381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3705"/>
            <a:ext cx="10515600" cy="4667250"/>
          </a:xfrm>
          <a:ln>
            <a:solidFill>
              <a:srgbClr val="00FF00"/>
            </a:solidFill>
          </a:ln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altLang="zh-CN" sz="6600" b="1" dirty="0">
                <a:solidFill>
                  <a:srgbClr val="FFFF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zh-CN" sz="6600" b="1" dirty="0">
                <a:solidFill>
                  <a:srgbClr val="FFFF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与人同得福音的好处</a:t>
            </a:r>
            <a:r>
              <a:rPr lang="en-US" altLang="zh-CN" sz="6600" b="1" dirty="0">
                <a:solidFill>
                  <a:srgbClr val="FFFF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endParaRPr lang="zh-CN" altLang="zh-CN" sz="6600" b="1" dirty="0">
              <a:solidFill>
                <a:srgbClr val="FFFF00"/>
              </a:solidFill>
              <a:latin typeface="宋体" panose="02010600030101010101" pitchFamily="2" charset="-122"/>
              <a:ea typeface="宋体" panose="02010600030101010101" pitchFamily="2" charset="-122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00753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6B42F4-83C9-4D40-A9E7-5A0DBD0B7A69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00FF0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altLang="zh-CN" sz="6600" b="1" dirty="0">
                <a:solidFill>
                  <a:srgbClr val="FFFF00"/>
                </a:solidFill>
              </a:rPr>
              <a:t>《</a:t>
            </a:r>
            <a:r>
              <a:rPr lang="zh-CN" altLang="zh-CN" sz="6600" b="1" dirty="0">
                <a:solidFill>
                  <a:srgbClr val="FFFF00"/>
                </a:solidFill>
              </a:rPr>
              <a:t>与人同得福音的好处</a:t>
            </a:r>
            <a:r>
              <a:rPr lang="en-US" altLang="zh-CN" sz="6600" b="1" dirty="0">
                <a:solidFill>
                  <a:srgbClr val="FFFF00"/>
                </a:solidFill>
              </a:rPr>
              <a:t>》</a:t>
            </a:r>
            <a:endParaRPr lang="zh-CN" altLang="en-US" sz="66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0440C43-132C-49C7-9BB1-5C0BE7381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3705"/>
            <a:ext cx="10515600" cy="4667250"/>
          </a:xfrm>
          <a:ln>
            <a:solidFill>
              <a:srgbClr val="00FF00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zh-CN" sz="5400" b="1" dirty="0">
                <a:solidFill>
                  <a:schemeClr val="bg1"/>
                </a:solidFill>
              </a:rPr>
              <a:t>一、</a:t>
            </a:r>
            <a:r>
              <a:rPr lang="zh-CN" altLang="en-US" sz="5400" b="1" dirty="0">
                <a:solidFill>
                  <a:schemeClr val="bg1"/>
                </a:solidFill>
              </a:rPr>
              <a:t>关于罪  </a:t>
            </a:r>
            <a:r>
              <a:rPr lang="zh-CN" altLang="en-US" sz="5400" dirty="0">
                <a:solidFill>
                  <a:schemeClr val="bg1"/>
                </a:solidFill>
              </a:rPr>
              <a:t>罗</a:t>
            </a:r>
            <a:r>
              <a:rPr lang="en-US" altLang="zh-CN" sz="5400" dirty="0">
                <a:solidFill>
                  <a:schemeClr val="bg1"/>
                </a:solidFill>
              </a:rPr>
              <a:t>3:23-24</a:t>
            </a:r>
            <a:endParaRPr lang="zh-CN" altLang="zh-CN" sz="5400" dirty="0"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</a:pPr>
            <a:r>
              <a:rPr lang="en-US" altLang="zh-CN" sz="4800" dirty="0">
                <a:solidFill>
                  <a:schemeClr val="bg1"/>
                </a:solidFill>
              </a:rPr>
              <a:t>【23】</a:t>
            </a:r>
            <a:r>
              <a:rPr lang="zh-CN" altLang="en-US" sz="4800" dirty="0">
                <a:solidFill>
                  <a:schemeClr val="bg1"/>
                </a:solidFill>
              </a:rPr>
              <a:t>因为世人</a:t>
            </a:r>
            <a:r>
              <a:rPr lang="zh-CN" altLang="en-US" sz="4800" b="1" dirty="0">
                <a:solidFill>
                  <a:srgbClr val="FFFF00"/>
                </a:solidFill>
              </a:rPr>
              <a:t>都犯了罪</a:t>
            </a:r>
            <a:r>
              <a:rPr lang="zh-CN" altLang="en-US" sz="4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en-US" sz="4800" dirty="0">
                <a:solidFill>
                  <a:schemeClr val="bg1"/>
                </a:solidFill>
              </a:rPr>
              <a:t>亏缺了神的荣耀。</a:t>
            </a:r>
            <a:r>
              <a:rPr lang="en-US" altLang="zh-CN" sz="4800" dirty="0">
                <a:solidFill>
                  <a:schemeClr val="bg1"/>
                </a:solidFill>
              </a:rPr>
              <a:t>24】</a:t>
            </a:r>
            <a:r>
              <a:rPr lang="zh-CN" altLang="en-US" sz="4800" dirty="0">
                <a:solidFill>
                  <a:schemeClr val="bg1"/>
                </a:solidFill>
              </a:rPr>
              <a:t>如今却蒙神的恩典</a:t>
            </a:r>
            <a:r>
              <a:rPr lang="zh-CN" altLang="en-US" sz="4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en-US" sz="4800" dirty="0">
                <a:solidFill>
                  <a:schemeClr val="bg1"/>
                </a:solidFill>
              </a:rPr>
              <a:t>因基督耶稣的救赎</a:t>
            </a:r>
            <a:r>
              <a:rPr lang="zh-CN" altLang="en-US" sz="4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en-US" sz="4800" dirty="0">
                <a:solidFill>
                  <a:schemeClr val="bg1"/>
                </a:solidFill>
              </a:rPr>
              <a:t>就白白地称义。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F072B72D-F9AF-4122-8D78-F41C2902B830}"/>
              </a:ext>
            </a:extLst>
          </p:cNvPr>
          <p:cNvSpPr/>
          <p:nvPr/>
        </p:nvSpPr>
        <p:spPr>
          <a:xfrm>
            <a:off x="1292562" y="5454840"/>
            <a:ext cx="3124695" cy="769441"/>
          </a:xfrm>
          <a:prstGeom prst="rect">
            <a:avLst/>
          </a:prstGeom>
          <a:ln>
            <a:solidFill>
              <a:srgbClr val="00FF00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4400" b="1" dirty="0">
                <a:solidFill>
                  <a:srgbClr val="FFFF00"/>
                </a:solidFill>
                <a:latin typeface="等线" panose="020F0502020204030204"/>
                <a:ea typeface="SimHei" panose="02010609060101010101" pitchFamily="49" charset="-122"/>
                <a:cs typeface="Times New Roman" panose="02020603050405020304" pitchFamily="18" charset="0"/>
              </a:rPr>
              <a:t>都犯了罪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A09D4F0F-382F-493B-BD3D-F87547428327}"/>
              </a:ext>
            </a:extLst>
          </p:cNvPr>
          <p:cNvSpPr/>
          <p:nvPr/>
        </p:nvSpPr>
        <p:spPr>
          <a:xfrm>
            <a:off x="5050300" y="5460936"/>
            <a:ext cx="5880295" cy="769441"/>
          </a:xfrm>
          <a:prstGeom prst="rect">
            <a:avLst/>
          </a:prstGeom>
          <a:ln>
            <a:solidFill>
              <a:srgbClr val="00FF00"/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zh-CN" altLang="en-US" sz="4400" b="1" dirty="0">
                <a:solidFill>
                  <a:srgbClr val="00FF00"/>
                </a:solidFill>
                <a:latin typeface="等线" panose="020F0502020204030204"/>
                <a:ea typeface="SimHei" panose="02010609060101010101" pitchFamily="49" charset="-122"/>
                <a:cs typeface="Times New Roman" panose="02020603050405020304" pitchFamily="18" charset="0"/>
              </a:rPr>
              <a:t>需要</a:t>
            </a:r>
            <a:r>
              <a:rPr lang="zh-CN" altLang="en-US" sz="4400" b="1" dirty="0">
                <a:solidFill>
                  <a:srgbClr val="FFFF00"/>
                </a:solidFill>
                <a:ea typeface="SimHei" panose="02010609060101010101" pitchFamily="49" charset="-122"/>
                <a:cs typeface="Times New Roman" panose="02020603050405020304" pitchFamily="18" charset="0"/>
              </a:rPr>
              <a:t>恩典  救赎  称义</a:t>
            </a:r>
            <a:endParaRPr lang="zh-CN" altLang="en-US" sz="4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88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6B42F4-83C9-4D40-A9E7-5A0DBD0B7A69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00FF0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altLang="zh-CN" sz="6600" b="1" dirty="0">
                <a:solidFill>
                  <a:srgbClr val="FFFF00"/>
                </a:solidFill>
              </a:rPr>
              <a:t>《</a:t>
            </a:r>
            <a:r>
              <a:rPr lang="zh-CN" altLang="zh-CN" sz="6600" b="1" dirty="0">
                <a:solidFill>
                  <a:srgbClr val="FFFF00"/>
                </a:solidFill>
              </a:rPr>
              <a:t>与人同得福音的好处</a:t>
            </a:r>
            <a:r>
              <a:rPr lang="en-US" altLang="zh-CN" sz="6600" b="1" dirty="0">
                <a:solidFill>
                  <a:srgbClr val="FFFF00"/>
                </a:solidFill>
              </a:rPr>
              <a:t>》</a:t>
            </a:r>
            <a:endParaRPr lang="zh-CN" altLang="en-US" sz="66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0440C43-132C-49C7-9BB1-5C0BE7381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3705"/>
            <a:ext cx="10515600" cy="4667250"/>
          </a:xfrm>
          <a:ln>
            <a:solidFill>
              <a:srgbClr val="00FF00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5400" b="1" dirty="0">
                <a:solidFill>
                  <a:schemeClr val="bg1"/>
                </a:solidFill>
              </a:rPr>
              <a:t>二</a:t>
            </a:r>
            <a:r>
              <a:rPr lang="zh-CN" altLang="zh-CN" sz="5400" b="1" dirty="0">
                <a:solidFill>
                  <a:schemeClr val="bg1"/>
                </a:solidFill>
              </a:rPr>
              <a:t>、</a:t>
            </a:r>
            <a:r>
              <a:rPr lang="zh-CN" altLang="en-US" sz="5400" b="1" dirty="0">
                <a:solidFill>
                  <a:schemeClr val="bg1"/>
                </a:solidFill>
              </a:rPr>
              <a:t>关于刑罚  </a:t>
            </a:r>
            <a:r>
              <a:rPr lang="zh-CN" altLang="en-US" sz="5400" dirty="0">
                <a:solidFill>
                  <a:schemeClr val="bg1"/>
                </a:solidFill>
              </a:rPr>
              <a:t>罗</a:t>
            </a:r>
            <a:r>
              <a:rPr lang="en-US" altLang="zh-CN" sz="5400" dirty="0">
                <a:solidFill>
                  <a:schemeClr val="bg1"/>
                </a:solidFill>
              </a:rPr>
              <a:t>6:23</a:t>
            </a:r>
            <a:endParaRPr lang="zh-CN" altLang="zh-CN" sz="54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r>
              <a:rPr lang="en-US" altLang="zh-CN" sz="4800" dirty="0">
                <a:solidFill>
                  <a:schemeClr val="bg1"/>
                </a:solidFill>
              </a:rPr>
              <a:t>【</a:t>
            </a:r>
            <a:r>
              <a:rPr lang="zh-CN" altLang="en-US" sz="4800" dirty="0">
                <a:solidFill>
                  <a:schemeClr val="bg1"/>
                </a:solidFill>
              </a:rPr>
              <a:t>罗</a:t>
            </a:r>
            <a:r>
              <a:rPr lang="en-US" altLang="zh-CN" sz="4800" dirty="0">
                <a:solidFill>
                  <a:schemeClr val="bg1"/>
                </a:solidFill>
              </a:rPr>
              <a:t>6:23】</a:t>
            </a:r>
            <a:r>
              <a:rPr lang="zh-CN" altLang="en-US" sz="4800" dirty="0">
                <a:solidFill>
                  <a:schemeClr val="bg1"/>
                </a:solidFill>
              </a:rPr>
              <a:t>因为罪的工价</a:t>
            </a:r>
            <a:r>
              <a:rPr lang="zh-CN" altLang="en-US" sz="4800" b="1" dirty="0">
                <a:solidFill>
                  <a:srgbClr val="FFFF00"/>
                </a:solidFill>
              </a:rPr>
              <a:t>乃是死</a:t>
            </a:r>
            <a:r>
              <a:rPr lang="zh-CN" altLang="en-US" sz="4800" dirty="0">
                <a:solidFill>
                  <a:schemeClr val="bg1"/>
                </a:solidFill>
              </a:rPr>
              <a:t>。</a:t>
            </a:r>
            <a:r>
              <a:rPr lang="zh-CN" altLang="zh-CN" sz="4800" dirty="0">
                <a:solidFill>
                  <a:schemeClr val="bg1"/>
                </a:solidFill>
              </a:rPr>
              <a:t> </a:t>
            </a:r>
            <a:endParaRPr lang="en-US" altLang="zh-CN" sz="48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r>
              <a:rPr lang="zh-CN" altLang="zh-CN" sz="4800" dirty="0">
                <a:solidFill>
                  <a:schemeClr val="bg1"/>
                </a:solidFill>
              </a:rPr>
              <a:t>【来9:27】按着定命</a:t>
            </a:r>
            <a:r>
              <a:rPr lang="zh-CN" altLang="zh-CN" sz="4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zh-CN" sz="4800" dirty="0">
                <a:solidFill>
                  <a:schemeClr val="bg1"/>
                </a:solidFill>
              </a:rPr>
              <a:t>人人都有一死</a:t>
            </a:r>
            <a:r>
              <a:rPr lang="zh-CN" altLang="zh-CN" sz="4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zh-CN" sz="4800" dirty="0">
                <a:solidFill>
                  <a:schemeClr val="bg1"/>
                </a:solidFill>
              </a:rPr>
              <a:t>死后且有审判。</a:t>
            </a:r>
            <a:endParaRPr lang="zh-CN" altLang="en-US" sz="4800" dirty="0">
              <a:solidFill>
                <a:schemeClr val="bg1"/>
              </a:solidFill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F072B72D-F9AF-4122-8D78-F41C2902B830}"/>
              </a:ext>
            </a:extLst>
          </p:cNvPr>
          <p:cNvSpPr/>
          <p:nvPr/>
        </p:nvSpPr>
        <p:spPr>
          <a:xfrm>
            <a:off x="1266094" y="5454840"/>
            <a:ext cx="4628271" cy="769441"/>
          </a:xfrm>
          <a:prstGeom prst="rect">
            <a:avLst/>
          </a:prstGeom>
          <a:ln>
            <a:solidFill>
              <a:srgbClr val="00FF00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4400" b="1" dirty="0">
                <a:solidFill>
                  <a:srgbClr val="FFFF00"/>
                </a:solidFill>
                <a:latin typeface="等线" panose="020F0502020204030204"/>
                <a:ea typeface="SimHei" panose="02010609060101010101" pitchFamily="49" charset="-122"/>
                <a:cs typeface="Times New Roman" panose="02020603050405020304" pitchFamily="18" charset="0"/>
              </a:rPr>
              <a:t>罪的工价</a:t>
            </a:r>
            <a:r>
              <a:rPr lang="en-US" altLang="zh-CN" sz="4400" b="1" dirty="0">
                <a:solidFill>
                  <a:srgbClr val="FFFF00"/>
                </a:solidFill>
                <a:latin typeface="等线" panose="020F0502020204030204"/>
                <a:ea typeface="SimHei" panose="02010609060101010101" pitchFamily="49" charset="-122"/>
                <a:cs typeface="Times New Roman" panose="02020603050405020304" pitchFamily="18" charset="0"/>
              </a:rPr>
              <a:t>-</a:t>
            </a:r>
            <a:r>
              <a:rPr lang="zh-CN" altLang="en-US" sz="4400" b="1" dirty="0">
                <a:solidFill>
                  <a:srgbClr val="00FF00"/>
                </a:solidFill>
                <a:latin typeface="等线" panose="020F0502020204030204"/>
                <a:ea typeface="SimHei" panose="02010609060101010101" pitchFamily="49" charset="-122"/>
                <a:cs typeface="Times New Roman" panose="02020603050405020304" pitchFamily="18" charset="0"/>
              </a:rPr>
              <a:t>是死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00FF00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A09D4F0F-382F-493B-BD3D-F87547428327}"/>
              </a:ext>
            </a:extLst>
          </p:cNvPr>
          <p:cNvSpPr/>
          <p:nvPr/>
        </p:nvSpPr>
        <p:spPr>
          <a:xfrm>
            <a:off x="6297638" y="5460936"/>
            <a:ext cx="4632958" cy="769441"/>
          </a:xfrm>
          <a:prstGeom prst="rect">
            <a:avLst/>
          </a:prstGeom>
          <a:ln>
            <a:solidFill>
              <a:srgbClr val="00FF00"/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zh-CN" altLang="en-US" sz="4400" b="1" dirty="0">
                <a:solidFill>
                  <a:srgbClr val="00FF00"/>
                </a:solidFill>
                <a:latin typeface="等线" panose="020F0502020204030204"/>
                <a:ea typeface="SimHei" panose="02010609060101010101" pitchFamily="49" charset="-122"/>
                <a:cs typeface="Times New Roman" panose="02020603050405020304" pitchFamily="18" charset="0"/>
              </a:rPr>
              <a:t>死后</a:t>
            </a:r>
            <a:r>
              <a:rPr lang="en-US" altLang="zh-CN" sz="4400" b="1" dirty="0">
                <a:solidFill>
                  <a:srgbClr val="FFFF00"/>
                </a:solidFill>
                <a:ea typeface="SimHei" panose="02010609060101010101" pitchFamily="49" charset="-122"/>
                <a:cs typeface="Times New Roman" panose="02020603050405020304" pitchFamily="18" charset="0"/>
              </a:rPr>
              <a:t>-</a:t>
            </a:r>
            <a:r>
              <a:rPr lang="zh-CN" altLang="en-US" sz="4400" b="1" dirty="0">
                <a:solidFill>
                  <a:srgbClr val="FFFF00"/>
                </a:solidFill>
                <a:ea typeface="SimHei" panose="02010609060101010101" pitchFamily="49" charset="-122"/>
                <a:cs typeface="Times New Roman" panose="02020603050405020304" pitchFamily="18" charset="0"/>
              </a:rPr>
              <a:t>且有审判</a:t>
            </a:r>
            <a:endParaRPr lang="zh-CN" altLang="en-US" sz="4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964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6B42F4-83C9-4D40-A9E7-5A0DBD0B7A69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00FF0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altLang="zh-CN" sz="6600" b="1" dirty="0">
                <a:solidFill>
                  <a:srgbClr val="FFFF00"/>
                </a:solidFill>
              </a:rPr>
              <a:t>《</a:t>
            </a:r>
            <a:r>
              <a:rPr lang="zh-CN" altLang="zh-CN" sz="6600" b="1" dirty="0">
                <a:solidFill>
                  <a:srgbClr val="FFFF00"/>
                </a:solidFill>
              </a:rPr>
              <a:t>与人同得福音的好处</a:t>
            </a:r>
            <a:r>
              <a:rPr lang="en-US" altLang="zh-CN" sz="6600" b="1" dirty="0">
                <a:solidFill>
                  <a:srgbClr val="FFFF00"/>
                </a:solidFill>
              </a:rPr>
              <a:t>》</a:t>
            </a:r>
            <a:endParaRPr lang="zh-CN" altLang="en-US" sz="66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0440C43-132C-49C7-9BB1-5C0BE7381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3705"/>
            <a:ext cx="10515600" cy="4667250"/>
          </a:xfrm>
          <a:ln>
            <a:solidFill>
              <a:srgbClr val="00FF00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5400" b="1" dirty="0">
                <a:solidFill>
                  <a:schemeClr val="bg1"/>
                </a:solidFill>
              </a:rPr>
              <a:t>三</a:t>
            </a:r>
            <a:r>
              <a:rPr lang="zh-CN" altLang="zh-CN" sz="5400" b="1" dirty="0">
                <a:solidFill>
                  <a:schemeClr val="bg1"/>
                </a:solidFill>
              </a:rPr>
              <a:t>、</a:t>
            </a:r>
            <a:r>
              <a:rPr lang="zh-CN" altLang="en-US" sz="5400" b="1" dirty="0">
                <a:solidFill>
                  <a:schemeClr val="bg1"/>
                </a:solidFill>
              </a:rPr>
              <a:t>关于世界  </a:t>
            </a:r>
            <a:r>
              <a:rPr lang="zh-CN" altLang="en-US" sz="5400" dirty="0">
                <a:solidFill>
                  <a:schemeClr val="bg1"/>
                </a:solidFill>
              </a:rPr>
              <a:t>约壹</a:t>
            </a:r>
            <a:r>
              <a:rPr lang="en-US" altLang="zh-CN" sz="5400" dirty="0">
                <a:solidFill>
                  <a:schemeClr val="bg1"/>
                </a:solidFill>
              </a:rPr>
              <a:t>2:16</a:t>
            </a:r>
            <a:endParaRPr lang="zh-CN" altLang="zh-CN" sz="54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r>
              <a:rPr lang="en-US" altLang="zh-CN" sz="4800" dirty="0">
                <a:solidFill>
                  <a:schemeClr val="bg1"/>
                </a:solidFill>
              </a:rPr>
              <a:t>【</a:t>
            </a:r>
            <a:r>
              <a:rPr lang="zh-CN" altLang="zh-CN" sz="4800" dirty="0">
                <a:solidFill>
                  <a:schemeClr val="bg1"/>
                </a:solidFill>
              </a:rPr>
              <a:t>16】因为凡世界上的事</a:t>
            </a:r>
            <a:r>
              <a:rPr lang="zh-CN" altLang="zh-CN" sz="4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zh-CN" sz="4800" dirty="0">
                <a:solidFill>
                  <a:schemeClr val="bg1"/>
                </a:solidFill>
              </a:rPr>
              <a:t>就像肉体的情欲</a:t>
            </a:r>
            <a:r>
              <a:rPr lang="zh-CN" altLang="zh-CN" sz="4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zh-CN" sz="4800" dirty="0">
                <a:solidFill>
                  <a:schemeClr val="bg1"/>
                </a:solidFill>
              </a:rPr>
              <a:t>眼目的情欲</a:t>
            </a:r>
            <a:r>
              <a:rPr lang="zh-CN" altLang="zh-CN" sz="4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zh-CN" sz="4800" dirty="0">
                <a:solidFill>
                  <a:schemeClr val="bg1"/>
                </a:solidFill>
              </a:rPr>
              <a:t>并今生的骄傲</a:t>
            </a:r>
            <a:r>
              <a:rPr lang="zh-CN" altLang="zh-CN" sz="4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zh-CN" sz="4800" dirty="0">
                <a:solidFill>
                  <a:schemeClr val="bg1"/>
                </a:solidFill>
              </a:rPr>
              <a:t>都不是从父来的</a:t>
            </a:r>
            <a:r>
              <a:rPr lang="zh-CN" altLang="zh-CN" sz="4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zh-CN" sz="4800" dirty="0">
                <a:solidFill>
                  <a:schemeClr val="bg1"/>
                </a:solidFill>
              </a:rPr>
              <a:t>乃是从世界来的。</a:t>
            </a:r>
            <a:endParaRPr lang="zh-CN" altLang="en-US" sz="4800" dirty="0">
              <a:solidFill>
                <a:schemeClr val="bg1"/>
              </a:solidFill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F072B72D-F9AF-4122-8D78-F41C2902B830}"/>
              </a:ext>
            </a:extLst>
          </p:cNvPr>
          <p:cNvSpPr/>
          <p:nvPr/>
        </p:nvSpPr>
        <p:spPr>
          <a:xfrm>
            <a:off x="1266095" y="5314163"/>
            <a:ext cx="3221500" cy="769441"/>
          </a:xfrm>
          <a:prstGeom prst="rect">
            <a:avLst/>
          </a:prstGeom>
          <a:ln>
            <a:solidFill>
              <a:srgbClr val="00FF00"/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zh-CN" altLang="zh-CN" sz="4400" b="1" dirty="0">
                <a:solidFill>
                  <a:srgbClr val="FFFF00"/>
                </a:solidFill>
              </a:rPr>
              <a:t>肉体的情欲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00FF00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A09D4F0F-382F-493B-BD3D-F87547428327}"/>
              </a:ext>
            </a:extLst>
          </p:cNvPr>
          <p:cNvSpPr/>
          <p:nvPr/>
        </p:nvSpPr>
        <p:spPr>
          <a:xfrm>
            <a:off x="4718932" y="5310099"/>
            <a:ext cx="3001103" cy="769441"/>
          </a:xfrm>
          <a:prstGeom prst="rect">
            <a:avLst/>
          </a:prstGeom>
          <a:ln>
            <a:solidFill>
              <a:srgbClr val="00FF00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CN" altLang="en-US" sz="4400" b="1" dirty="0">
                <a:solidFill>
                  <a:srgbClr val="FFFF00"/>
                </a:solidFill>
              </a:rPr>
              <a:t>眼目</a:t>
            </a:r>
            <a:r>
              <a:rPr lang="zh-CN" altLang="zh-CN" sz="4400" b="1" dirty="0">
                <a:solidFill>
                  <a:srgbClr val="FFFF00"/>
                </a:solidFill>
              </a:rPr>
              <a:t>的情欲</a:t>
            </a:r>
            <a:endParaRPr lang="zh-CN" altLang="en-US" sz="4400" b="1" dirty="0">
              <a:solidFill>
                <a:srgbClr val="00FF00"/>
              </a:solidFill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52B4859F-2668-48C0-AD9A-6E2868AEEFCB}"/>
              </a:ext>
            </a:extLst>
          </p:cNvPr>
          <p:cNvSpPr/>
          <p:nvPr/>
        </p:nvSpPr>
        <p:spPr>
          <a:xfrm>
            <a:off x="7930274" y="5311818"/>
            <a:ext cx="2995631" cy="769441"/>
          </a:xfrm>
          <a:prstGeom prst="rect">
            <a:avLst/>
          </a:prstGeom>
          <a:ln>
            <a:solidFill>
              <a:srgbClr val="00FF00"/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zh-CN" altLang="zh-CN" sz="4400" b="1" dirty="0">
                <a:solidFill>
                  <a:srgbClr val="FFFF00"/>
                </a:solidFill>
              </a:rPr>
              <a:t>今生的</a:t>
            </a:r>
            <a:r>
              <a:rPr lang="zh-CN" altLang="en-US" sz="4400" b="1" dirty="0">
                <a:solidFill>
                  <a:srgbClr val="FFFF00"/>
                </a:solidFill>
              </a:rPr>
              <a:t>骄傲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00FF00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57910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6B42F4-83C9-4D40-A9E7-5A0DBD0B7A69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00FF0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altLang="zh-CN" sz="6600" b="1" dirty="0">
                <a:solidFill>
                  <a:srgbClr val="FFFF00"/>
                </a:solidFill>
              </a:rPr>
              <a:t>《</a:t>
            </a:r>
            <a:r>
              <a:rPr lang="zh-CN" altLang="zh-CN" sz="6600" b="1" dirty="0">
                <a:solidFill>
                  <a:srgbClr val="FFFF00"/>
                </a:solidFill>
              </a:rPr>
              <a:t>与人同得福音的好处</a:t>
            </a:r>
            <a:r>
              <a:rPr lang="en-US" altLang="zh-CN" sz="6600" b="1" dirty="0">
                <a:solidFill>
                  <a:srgbClr val="FFFF00"/>
                </a:solidFill>
              </a:rPr>
              <a:t>》</a:t>
            </a:r>
            <a:endParaRPr lang="zh-CN" altLang="en-US" sz="66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0440C43-132C-49C7-9BB1-5C0BE7381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3705"/>
            <a:ext cx="10515600" cy="4667250"/>
          </a:xfrm>
          <a:ln>
            <a:solidFill>
              <a:srgbClr val="00FF00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5400" b="1" dirty="0">
                <a:solidFill>
                  <a:schemeClr val="bg1"/>
                </a:solidFill>
              </a:rPr>
              <a:t>四</a:t>
            </a:r>
            <a:r>
              <a:rPr lang="zh-CN" altLang="zh-CN" sz="5400" b="1" dirty="0">
                <a:solidFill>
                  <a:schemeClr val="bg1"/>
                </a:solidFill>
              </a:rPr>
              <a:t>、</a:t>
            </a:r>
            <a:r>
              <a:rPr lang="zh-CN" altLang="en-US" sz="5400" b="1" dirty="0">
                <a:solidFill>
                  <a:schemeClr val="bg1"/>
                </a:solidFill>
              </a:rPr>
              <a:t>关于神的爱  </a:t>
            </a:r>
            <a:r>
              <a:rPr lang="zh-CN" altLang="en-US" sz="5400" dirty="0">
                <a:solidFill>
                  <a:schemeClr val="bg1"/>
                </a:solidFill>
              </a:rPr>
              <a:t>约</a:t>
            </a:r>
            <a:r>
              <a:rPr lang="en-US" altLang="zh-CN" sz="5400" dirty="0">
                <a:solidFill>
                  <a:schemeClr val="bg1"/>
                </a:solidFill>
              </a:rPr>
              <a:t>3:16</a:t>
            </a:r>
            <a:endParaRPr lang="zh-CN" altLang="zh-CN" sz="54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r>
              <a:rPr lang="en-US" altLang="zh-CN" sz="4800" dirty="0">
                <a:solidFill>
                  <a:schemeClr val="bg1"/>
                </a:solidFill>
              </a:rPr>
              <a:t>【</a:t>
            </a:r>
            <a:r>
              <a:rPr lang="zh-CN" altLang="zh-CN" sz="4800" dirty="0">
                <a:solidFill>
                  <a:schemeClr val="bg1"/>
                </a:solidFill>
              </a:rPr>
              <a:t>16】神爱世人</a:t>
            </a:r>
            <a:r>
              <a:rPr lang="zh-CN" altLang="zh-CN" sz="4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zh-CN" sz="4800" dirty="0">
                <a:solidFill>
                  <a:schemeClr val="bg1"/>
                </a:solidFill>
              </a:rPr>
              <a:t>甚至将祂的独生子赐给他们</a:t>
            </a:r>
            <a:r>
              <a:rPr lang="zh-CN" altLang="zh-CN" sz="4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zh-CN" sz="4800" dirty="0">
                <a:solidFill>
                  <a:schemeClr val="bg1"/>
                </a:solidFill>
              </a:rPr>
              <a:t>叫一切信祂的</a:t>
            </a:r>
            <a:r>
              <a:rPr lang="zh-CN" altLang="zh-CN" sz="4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zh-CN" sz="4800" dirty="0">
                <a:solidFill>
                  <a:schemeClr val="bg1"/>
                </a:solidFill>
              </a:rPr>
              <a:t>不至灭亡</a:t>
            </a:r>
            <a:r>
              <a:rPr lang="zh-CN" altLang="zh-CN" sz="4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zh-CN" sz="4800" dirty="0">
                <a:solidFill>
                  <a:schemeClr val="bg1"/>
                </a:solidFill>
              </a:rPr>
              <a:t>反得永生。</a:t>
            </a:r>
            <a:endParaRPr lang="zh-CN" altLang="en-US" sz="4800" dirty="0">
              <a:solidFill>
                <a:schemeClr val="bg1"/>
              </a:solidFill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F072B72D-F9AF-4122-8D78-F41C2902B830}"/>
              </a:ext>
            </a:extLst>
          </p:cNvPr>
          <p:cNvSpPr/>
          <p:nvPr/>
        </p:nvSpPr>
        <p:spPr>
          <a:xfrm>
            <a:off x="1266095" y="5314163"/>
            <a:ext cx="2996414" cy="769441"/>
          </a:xfrm>
          <a:prstGeom prst="rect">
            <a:avLst/>
          </a:prstGeom>
          <a:ln>
            <a:solidFill>
              <a:srgbClr val="00FF00"/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zh-CN" altLang="en-US" sz="4400" b="1" dirty="0">
                <a:solidFill>
                  <a:srgbClr val="FFFF00"/>
                </a:solidFill>
              </a:rPr>
              <a:t>神爱世人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00FF00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A09D4F0F-382F-493B-BD3D-F87547428327}"/>
              </a:ext>
            </a:extLst>
          </p:cNvPr>
          <p:cNvSpPr/>
          <p:nvPr/>
        </p:nvSpPr>
        <p:spPr>
          <a:xfrm>
            <a:off x="7929492" y="5320259"/>
            <a:ext cx="2996413" cy="769441"/>
          </a:xfrm>
          <a:prstGeom prst="rect">
            <a:avLst/>
          </a:prstGeom>
          <a:ln>
            <a:solidFill>
              <a:srgbClr val="00FF00"/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zh-CN" altLang="en-US" sz="4400" b="1" dirty="0">
                <a:solidFill>
                  <a:srgbClr val="FFFF00"/>
                </a:solidFill>
              </a:rPr>
              <a:t>信得永生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52B4859F-2668-48C0-AD9A-6E2868AEEFCB}"/>
              </a:ext>
            </a:extLst>
          </p:cNvPr>
          <p:cNvSpPr/>
          <p:nvPr/>
        </p:nvSpPr>
        <p:spPr>
          <a:xfrm>
            <a:off x="4597794" y="5311818"/>
            <a:ext cx="2996414" cy="769441"/>
          </a:xfrm>
          <a:prstGeom prst="rect">
            <a:avLst/>
          </a:prstGeom>
          <a:ln>
            <a:solidFill>
              <a:srgbClr val="00FF00"/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zh-CN" altLang="en-US" sz="4400" b="1" dirty="0">
                <a:solidFill>
                  <a:srgbClr val="FFFF00"/>
                </a:solidFill>
              </a:rPr>
              <a:t>赐下爱子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00FF00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70860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诗歌1500首">
  <a:themeElements>
    <a:clrScheme name="诗歌1500首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EF810"/>
      </a:accent1>
      <a:accent2>
        <a:srgbClr val="FF9933"/>
      </a:accent2>
      <a:accent3>
        <a:srgbClr val="FFFFFF"/>
      </a:accent3>
      <a:accent4>
        <a:srgbClr val="000000"/>
      </a:accent4>
      <a:accent5>
        <a:srgbClr val="FEFBAA"/>
      </a:accent5>
      <a:accent6>
        <a:srgbClr val="E78A2D"/>
      </a:accent6>
      <a:hlink>
        <a:srgbClr val="FFFFFF"/>
      </a:hlink>
      <a:folHlink>
        <a:srgbClr val="FFFFFF"/>
      </a:folHlink>
    </a:clrScheme>
    <a:fontScheme name="诗歌1500首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lnDef>
  </a:objectDefaults>
  <a:extraClrSchemeLst>
    <a:extraClrScheme>
      <a:clrScheme name="诗歌1500首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歌1500首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歌1500首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歌1500首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歌1500首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歌1500首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诗歌1500首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诗歌1500首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诗歌1500首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诗歌1500首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诗歌1500首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诗歌1500首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诗歌1500首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EF810"/>
        </a:accent1>
        <a:accent2>
          <a:srgbClr val="FF9933"/>
        </a:accent2>
        <a:accent3>
          <a:srgbClr val="FFFFFF"/>
        </a:accent3>
        <a:accent4>
          <a:srgbClr val="000000"/>
        </a:accent4>
        <a:accent5>
          <a:srgbClr val="FEFBAA"/>
        </a:accent5>
        <a:accent6>
          <a:srgbClr val="E78A2D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2608</TotalTime>
  <Words>432</Words>
  <Application>Microsoft Office PowerPoint</Application>
  <PresentationFormat>宽屏</PresentationFormat>
  <Paragraphs>56</Paragraphs>
  <Slides>14</Slides>
  <Notes>2</Notes>
  <HiddenSlides>2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14</vt:i4>
      </vt:variant>
    </vt:vector>
  </HeadingPairs>
  <TitlesOfParts>
    <vt:vector size="23" baseType="lpstr">
      <vt:lpstr>等线</vt:lpstr>
      <vt:lpstr>等线 Light</vt:lpstr>
      <vt:lpstr>黑体</vt:lpstr>
      <vt:lpstr>宋体</vt:lpstr>
      <vt:lpstr>楷体</vt:lpstr>
      <vt:lpstr>Arial</vt:lpstr>
      <vt:lpstr>Wingdings</vt:lpstr>
      <vt:lpstr>Office 主题​​</vt:lpstr>
      <vt:lpstr>诗歌1500首</vt:lpstr>
      <vt:lpstr>弟兄姊妹 平安!</vt:lpstr>
      <vt:lpstr>PowerPoint 演示文稿</vt:lpstr>
      <vt:lpstr>PowerPoint 演示文稿</vt:lpstr>
      <vt:lpstr>《与人同得福音的好处》</vt:lpstr>
      <vt:lpstr>PowerPoint 演示文稿</vt:lpstr>
      <vt:lpstr>《与人同得福音的好处》</vt:lpstr>
      <vt:lpstr>《与人同得福音的好处》</vt:lpstr>
      <vt:lpstr>《与人同得福音的好处》</vt:lpstr>
      <vt:lpstr>《与人同得福音的好处》</vt:lpstr>
      <vt:lpstr>《与人同得福音的好处》</vt:lpstr>
      <vt:lpstr>《与人同得福音的好处》</vt:lpstr>
      <vt:lpstr>PowerPoint 演示文稿</vt:lpstr>
      <vt:lpstr>PowerPoint 演示文稿</vt:lpstr>
      <vt:lpstr>  思考题：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john xu</dc:creator>
  <cp:lastModifiedBy>john xu</cp:lastModifiedBy>
  <cp:revision>98</cp:revision>
  <dcterms:created xsi:type="dcterms:W3CDTF">2019-07-14T23:13:39Z</dcterms:created>
  <dcterms:modified xsi:type="dcterms:W3CDTF">2019-11-16T22:22:22Z</dcterms:modified>
</cp:coreProperties>
</file>