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7" r:id="rId6"/>
    <p:sldId id="268" r:id="rId7"/>
    <p:sldId id="260" r:id="rId8"/>
    <p:sldId id="261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1" autoAdjust="0"/>
  </p:normalViewPr>
  <p:slideViewPr>
    <p:cSldViewPr snapToGrid="0" snapToObjects="1">
      <p:cViewPr varScale="1">
        <p:scale>
          <a:sx n="96" d="100"/>
          <a:sy n="96" d="100"/>
        </p:scale>
        <p:origin x="-143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19/11/3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/>
              <a:t>耶和华所定的日子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玛拉基书三</a:t>
            </a:r>
            <a:r>
              <a:rPr kumimoji="1" lang="en-US" altLang="zh-CN" dirty="0" smtClean="0"/>
              <a:t>13-</a:t>
            </a:r>
            <a:r>
              <a:rPr kumimoji="1" lang="zh-CN" altLang="en-US" dirty="0" smtClean="0"/>
              <a:t>四</a:t>
            </a:r>
            <a:r>
              <a:rPr kumimoji="1" lang="en-US" altLang="zh-CN" dirty="0" smtClean="0"/>
              <a:t>6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8343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呼召：</a:t>
            </a:r>
            <a:r>
              <a:rPr lang="zh-CN" altLang="en-US" dirty="0" smtClean="0"/>
              <a:t>百姓当</a:t>
            </a:r>
            <a:r>
              <a:rPr lang="zh-CN" altLang="zh-CN" dirty="0" smtClean="0"/>
              <a:t>纪念律法</a:t>
            </a:r>
            <a:r>
              <a:rPr lang="zh-CN" altLang="en-US" dirty="0" smtClean="0"/>
              <a:t>回转心灵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altLang="zh-CN" dirty="0"/>
              <a:t>4:4 “</a:t>
            </a:r>
            <a:r>
              <a:rPr lang="zh-CN" altLang="zh-CN" dirty="0"/>
              <a:t>你们当记念我仆人摩西的律法，就是我在何烈山为以色列众人所吩咐他的律例典章。</a:t>
            </a:r>
            <a:endParaRPr lang="en-AU" altLang="zh-CN" dirty="0"/>
          </a:p>
          <a:p>
            <a:pPr marL="0" indent="0">
              <a:buNone/>
            </a:pPr>
            <a:endParaRPr lang="en-AU" altLang="zh-CN" dirty="0" smtClean="0"/>
          </a:p>
          <a:p>
            <a:pPr marL="0" indent="0">
              <a:buNone/>
            </a:pPr>
            <a:r>
              <a:rPr lang="en-AU" altLang="zh-CN" dirty="0" smtClean="0"/>
              <a:t>4</a:t>
            </a:r>
            <a:r>
              <a:rPr lang="en-AU" altLang="zh-CN" dirty="0"/>
              <a:t>:5 “</a:t>
            </a:r>
            <a:r>
              <a:rPr lang="zh-CN" altLang="zh-CN" dirty="0"/>
              <a:t>看哪，耶和华大而可畏之日未到以前，我必差遣先知以利亚到你们那里去。</a:t>
            </a:r>
            <a:endParaRPr lang="en-AU" altLang="zh-CN" dirty="0"/>
          </a:p>
          <a:p>
            <a:pPr marL="0" indent="0">
              <a:buNone/>
            </a:pPr>
            <a:endParaRPr lang="en-AU" altLang="zh-CN" dirty="0" smtClean="0"/>
          </a:p>
          <a:p>
            <a:pPr marL="0" indent="0">
              <a:buNone/>
            </a:pPr>
            <a:r>
              <a:rPr lang="en-AU" altLang="zh-CN" dirty="0" smtClean="0"/>
              <a:t>4</a:t>
            </a:r>
            <a:r>
              <a:rPr lang="en-AU" altLang="zh-CN" dirty="0"/>
              <a:t>:6 </a:t>
            </a:r>
            <a:r>
              <a:rPr lang="zh-CN" altLang="zh-CN" dirty="0"/>
              <a:t>他必使父亲的心转向儿女，儿女的心转向父亲，免得我来咒诅遍地。</a:t>
            </a:r>
            <a:r>
              <a:rPr lang="en-AU" altLang="zh-CN" dirty="0"/>
              <a:t>”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360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摩西和以利亚</a:t>
            </a:r>
            <a:endParaRPr kumimoji="1" lang="zh-CN" altLang="en-US" dirty="0"/>
          </a:p>
        </p:txBody>
      </p:sp>
      <p:pic>
        <p:nvPicPr>
          <p:cNvPr id="4" name="内容占位符 3" descr="0316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519" r="-62519"/>
          <a:stretch>
            <a:fillRect/>
          </a:stretch>
        </p:blipFill>
        <p:spPr>
          <a:xfrm>
            <a:off x="-557225" y="1600200"/>
            <a:ext cx="10250351" cy="5257800"/>
          </a:xfrm>
        </p:spPr>
      </p:pic>
    </p:spTree>
    <p:extLst>
      <p:ext uri="{BB962C8B-B14F-4D97-AF65-F5344CB8AC3E}">
        <p14:creationId xmlns:p14="http://schemas.microsoft.com/office/powerpoint/2010/main" val="29827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平行交叉结构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42778" y="1600200"/>
            <a:ext cx="704402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dirty="0" smtClean="0"/>
              <a:t>A </a:t>
            </a:r>
            <a:r>
              <a:rPr lang="zh-CN" altLang="en-US" dirty="0" smtClean="0"/>
              <a:t>引言：</a:t>
            </a:r>
            <a:r>
              <a:rPr lang="zh-CN" altLang="zh-CN" dirty="0" smtClean="0"/>
              <a:t>百姓顶撞上帝</a:t>
            </a:r>
            <a:r>
              <a:rPr lang="zh-CN" altLang="en-US" dirty="0" smtClean="0"/>
              <a:t>刚硬心灵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 smtClean="0"/>
              <a:t>      B  </a:t>
            </a:r>
            <a:r>
              <a:rPr lang="zh-CN" altLang="zh-CN" dirty="0"/>
              <a:t>那</a:t>
            </a:r>
            <a:r>
              <a:rPr lang="zh-CN" altLang="zh-CN" dirty="0" smtClean="0"/>
              <a:t>日子</a:t>
            </a:r>
            <a:r>
              <a:rPr lang="en-US" altLang="zh-CN" dirty="0" smtClean="0"/>
              <a:t> </a:t>
            </a:r>
            <a:r>
              <a:rPr lang="zh-CN" altLang="zh-CN" dirty="0" smtClean="0"/>
              <a:t>神要作拣选</a:t>
            </a:r>
            <a:r>
              <a:rPr lang="zh-CN" altLang="zh-CN" dirty="0"/>
              <a:t>的工作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 smtClean="0"/>
              <a:t>           C  </a:t>
            </a:r>
            <a:r>
              <a:rPr lang="zh-CN" altLang="zh-CN" dirty="0"/>
              <a:t>那</a:t>
            </a:r>
            <a:r>
              <a:rPr lang="zh-CN" altLang="zh-CN" dirty="0" smtClean="0"/>
              <a:t>日子</a:t>
            </a:r>
            <a:r>
              <a:rPr lang="en-US" altLang="zh-CN" dirty="0" smtClean="0"/>
              <a:t> </a:t>
            </a:r>
            <a:r>
              <a:rPr lang="zh-CN" altLang="zh-CN" dirty="0" smtClean="0"/>
              <a:t>神要毁灭行恶</a:t>
            </a:r>
            <a:r>
              <a:rPr lang="zh-CN" altLang="zh-CN" dirty="0"/>
              <a:t>的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 smtClean="0"/>
              <a:t>           </a:t>
            </a:r>
            <a:r>
              <a:rPr lang="en-AU" altLang="zh-CN" dirty="0"/>
              <a:t>C’ </a:t>
            </a:r>
            <a:r>
              <a:rPr lang="zh-CN" altLang="zh-CN" dirty="0"/>
              <a:t>那</a:t>
            </a:r>
            <a:r>
              <a:rPr lang="zh-CN" altLang="zh-CN" dirty="0" smtClean="0"/>
              <a:t>日子公义日头医</a:t>
            </a:r>
            <a:r>
              <a:rPr lang="zh-CN" altLang="zh-CN" dirty="0"/>
              <a:t>治百姓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 smtClean="0"/>
              <a:t>      </a:t>
            </a:r>
            <a:r>
              <a:rPr lang="en-AU" altLang="zh-CN" dirty="0"/>
              <a:t>B’ </a:t>
            </a:r>
            <a:r>
              <a:rPr lang="zh-CN" altLang="zh-CN" dirty="0"/>
              <a:t>那日子义人必践踏恶人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/>
              <a:t>A’ </a:t>
            </a:r>
            <a:r>
              <a:rPr lang="zh-CN" altLang="en-US" dirty="0" smtClean="0"/>
              <a:t>呼召：百姓</a:t>
            </a:r>
            <a:r>
              <a:rPr lang="zh-CN" altLang="zh-CN" dirty="0" smtClean="0"/>
              <a:t>纪念律法</a:t>
            </a:r>
            <a:r>
              <a:rPr lang="zh-CN" altLang="en-US" dirty="0" smtClean="0"/>
              <a:t>回转心灵</a:t>
            </a:r>
            <a:endParaRPr lang="en-AU" altLang="zh-CN" dirty="0"/>
          </a:p>
          <a:p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038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引言：百姓的顶撞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altLang="zh-CN" dirty="0"/>
              <a:t>3:13 </a:t>
            </a:r>
            <a:r>
              <a:rPr lang="zh-CN" altLang="zh-CN" dirty="0"/>
              <a:t>耶和华说：</a:t>
            </a:r>
            <a:r>
              <a:rPr lang="en-AU" altLang="zh-CN" dirty="0"/>
              <a:t>“</a:t>
            </a:r>
            <a:r>
              <a:rPr lang="zh-CN" altLang="zh-CN" dirty="0"/>
              <a:t>你们用话顶撞我，你们还说：</a:t>
            </a:r>
            <a:r>
              <a:rPr lang="en-AU" altLang="zh-CN" dirty="0"/>
              <a:t>‘</a:t>
            </a:r>
            <a:r>
              <a:rPr lang="zh-CN" altLang="zh-CN" dirty="0"/>
              <a:t>我们用什么话顶撞了你呢？</a:t>
            </a:r>
            <a:r>
              <a:rPr lang="en-AU" altLang="zh-CN" dirty="0"/>
              <a:t>’</a:t>
            </a:r>
          </a:p>
          <a:p>
            <a:pPr marL="0" indent="0">
              <a:buNone/>
            </a:pPr>
            <a:r>
              <a:rPr lang="en-AU" altLang="zh-CN" dirty="0"/>
              <a:t>3:14 </a:t>
            </a:r>
            <a:r>
              <a:rPr lang="zh-CN" altLang="zh-CN" dirty="0"/>
              <a:t>你们说：</a:t>
            </a:r>
            <a:r>
              <a:rPr lang="en-AU" altLang="zh-CN" dirty="0"/>
              <a:t>‘</a:t>
            </a:r>
            <a:r>
              <a:rPr lang="zh-CN" altLang="zh-CN" dirty="0"/>
              <a:t>侍奉　神是徒然的，遵守　神所吩咐的，在万军之耶和华面前苦苦斋戒，有什么益处呢？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/>
              <a:t>3:15 </a:t>
            </a:r>
            <a:r>
              <a:rPr lang="zh-CN" altLang="zh-CN" dirty="0"/>
              <a:t>如今我们称狂傲的人为有福，并且行恶的人得建立；他们虽然试探　神，却得脱离灾难。</a:t>
            </a:r>
            <a:r>
              <a:rPr lang="en-AU" altLang="zh-CN" dirty="0"/>
              <a:t>’”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639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</a:t>
            </a:r>
            <a:r>
              <a:rPr lang="zh-CN" altLang="zh-CN" dirty="0" smtClean="0"/>
              <a:t>拣选</a:t>
            </a:r>
            <a:r>
              <a:rPr lang="zh-CN" altLang="en-US" dirty="0" smtClean="0"/>
              <a:t>的日子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altLang="zh-CN" dirty="0"/>
              <a:t>3:16 </a:t>
            </a:r>
            <a:r>
              <a:rPr lang="zh-CN" altLang="zh-CN" dirty="0"/>
              <a:t>那时，敬畏耶和华的彼此谈论，耶和华侧耳而听，且有纪念册在他面前，记录那敬畏耶和华、思念他名的人。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/>
              <a:t>3:17 </a:t>
            </a:r>
            <a:r>
              <a:rPr lang="zh-CN" altLang="zh-CN" dirty="0"/>
              <a:t>万军之耶和华说：</a:t>
            </a:r>
            <a:r>
              <a:rPr lang="en-AU" altLang="zh-CN" dirty="0"/>
              <a:t>“</a:t>
            </a:r>
            <a:r>
              <a:rPr lang="zh-CN" altLang="zh-CN" dirty="0"/>
              <a:t>在我所定的日子，他们必属我，特特归我。我必怜恤他们，如同人怜恤服侍自己的儿子。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/>
              <a:t>3:18 </a:t>
            </a:r>
            <a:r>
              <a:rPr lang="zh-CN" altLang="zh-CN" dirty="0"/>
              <a:t>那时你们必归回，将善人和恶人，侍奉　神的和不侍奉　神的，分别出来。</a:t>
            </a:r>
            <a:r>
              <a:rPr lang="en-AU" altLang="zh-CN" dirty="0"/>
              <a:t>”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140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侧耳而听和生命册</a:t>
            </a:r>
            <a:endParaRPr kumimoji="1" lang="zh-CN" altLang="en-US" dirty="0"/>
          </a:p>
        </p:txBody>
      </p:sp>
      <p:pic>
        <p:nvPicPr>
          <p:cNvPr id="4" name="内容占位符 3" descr="Revelation20-1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8" b="1108"/>
          <a:stretch>
            <a:fillRect/>
          </a:stretch>
        </p:blipFill>
        <p:spPr>
          <a:xfrm>
            <a:off x="0" y="1348758"/>
            <a:ext cx="9144000" cy="5509242"/>
          </a:xfrm>
        </p:spPr>
      </p:pic>
    </p:spTree>
    <p:extLst>
      <p:ext uri="{BB962C8B-B14F-4D97-AF65-F5344CB8AC3E}">
        <p14:creationId xmlns:p14="http://schemas.microsoft.com/office/powerpoint/2010/main" val="377793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他们必属我，特特归</a:t>
            </a:r>
            <a:r>
              <a:rPr lang="zh-CN" altLang="zh-CN" dirty="0" smtClean="0"/>
              <a:t>我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zh-CN" altLang="zh-CN" dirty="0" smtClean="0"/>
              <a:t>我必怜恤他们，</a:t>
            </a:r>
            <a:endParaRPr lang="en-US" altLang="zh-CN" dirty="0" smtClean="0"/>
          </a:p>
          <a:p>
            <a:pPr marL="0" indent="0" algn="ctr">
              <a:buNone/>
            </a:pPr>
            <a:r>
              <a:rPr lang="zh-CN" altLang="zh-CN" dirty="0" smtClean="0"/>
              <a:t>如同人怜恤服</a:t>
            </a:r>
            <a:r>
              <a:rPr lang="zh-CN" altLang="zh-CN" dirty="0"/>
              <a:t>侍自己的儿子。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9022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altLang="zh-CN" dirty="0"/>
              <a:t> </a:t>
            </a:r>
            <a:r>
              <a:rPr lang="zh-CN" altLang="en-US" dirty="0" smtClean="0"/>
              <a:t>二、审判</a:t>
            </a:r>
            <a:r>
              <a:rPr lang="zh-CN" altLang="zh-CN" dirty="0" smtClean="0"/>
              <a:t>的</a:t>
            </a:r>
            <a:r>
              <a:rPr lang="zh-CN" altLang="en-US" dirty="0" smtClean="0"/>
              <a:t>日子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altLang="zh-CN" dirty="0"/>
              <a:t>4:1 </a:t>
            </a:r>
            <a:r>
              <a:rPr lang="zh-CN" altLang="zh-CN" dirty="0"/>
              <a:t>万军之耶和华说：</a:t>
            </a:r>
            <a:r>
              <a:rPr lang="en-AU" altLang="zh-CN" dirty="0"/>
              <a:t>“</a:t>
            </a:r>
            <a:r>
              <a:rPr lang="zh-CN" altLang="zh-CN" dirty="0"/>
              <a:t>那日临近，势如烧着的火炉，凡狂傲的和行恶的必如碎秸，在那日必被烧尽，根本枝条一无存留。</a:t>
            </a:r>
            <a:endParaRPr lang="en-AU" altLang="zh-CN" dirty="0"/>
          </a:p>
          <a:p>
            <a:endParaRPr kumimoji="1"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436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</a:t>
            </a:r>
            <a:r>
              <a:rPr lang="zh-CN" altLang="zh-CN" dirty="0" smtClean="0"/>
              <a:t>医治</a:t>
            </a:r>
            <a:r>
              <a:rPr lang="zh-CN" altLang="en-US" dirty="0" smtClean="0"/>
              <a:t>的日子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zh-CN" dirty="0"/>
              <a:t>4:2 </a:t>
            </a:r>
            <a:r>
              <a:rPr lang="zh-CN" altLang="zh-CN" dirty="0"/>
              <a:t>但向你们敬畏我名的人必有公义的日头出现，其光线（原文是翅膀）有医治之能。你们必出来跳跃如圈里的肥犊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en-AU" altLang="zh-CN" dirty="0" smtClean="0"/>
              <a:t>4</a:t>
            </a:r>
            <a:r>
              <a:rPr lang="en-AU" altLang="zh-CN" dirty="0"/>
              <a:t>:3 </a:t>
            </a:r>
            <a:r>
              <a:rPr lang="zh-CN" altLang="zh-CN" dirty="0"/>
              <a:t>你们必践踏恶人；在我所定的日子，他们必如灰尘在你们脚掌之下。这是万军之耶和华说的。</a:t>
            </a:r>
            <a:endParaRPr lang="en-AU" altLang="zh-CN" dirty="0"/>
          </a:p>
          <a:p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054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公义如日头出现</a:t>
            </a:r>
            <a:endParaRPr kumimoji="1" lang="zh-CN" altLang="en-US" dirty="0"/>
          </a:p>
        </p:txBody>
      </p:sp>
      <p:pic>
        <p:nvPicPr>
          <p:cNvPr id="4" name="内容占位符 3" descr="37eade7eb924e2c758487a105984abf5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677" r="-10297" b="15144"/>
          <a:stretch/>
        </p:blipFill>
        <p:spPr>
          <a:xfrm>
            <a:off x="457200" y="1600201"/>
            <a:ext cx="8229600" cy="4049470"/>
          </a:xfrm>
        </p:spPr>
      </p:pic>
    </p:spTree>
    <p:extLst>
      <p:ext uri="{BB962C8B-B14F-4D97-AF65-F5344CB8AC3E}">
        <p14:creationId xmlns:p14="http://schemas.microsoft.com/office/powerpoint/2010/main" val="1011044888"/>
      </p:ext>
    </p:extLst>
  </p:cSld>
  <p:clrMapOvr>
    <a:masterClrMapping/>
  </p:clrMapOvr>
</p:sld>
</file>

<file path=ppt/theme/theme1.xml><?xml version="1.0" encoding="utf-8"?>
<a:theme xmlns:a="http://schemas.openxmlformats.org/drawingml/2006/main" name=" 黑色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黑色 .thmx</Template>
  <TotalTime>703</TotalTime>
  <Words>257</Words>
  <Application>Microsoft Macintosh PowerPoint</Application>
  <PresentationFormat>全屏显示(4:3)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 黑色 </vt:lpstr>
      <vt:lpstr>耶和华所定的日子</vt:lpstr>
      <vt:lpstr>平行交叉结构</vt:lpstr>
      <vt:lpstr>引言：百姓的顶撞</vt:lpstr>
      <vt:lpstr>一、拣选的日子</vt:lpstr>
      <vt:lpstr>侧耳而听和生命册</vt:lpstr>
      <vt:lpstr>他们必属我，特特归我</vt:lpstr>
      <vt:lpstr> 二、审判的日子</vt:lpstr>
      <vt:lpstr>三、医治的日子</vt:lpstr>
      <vt:lpstr>公义如日头出现</vt:lpstr>
      <vt:lpstr>呼召：百姓当纪念律法回转心灵</vt:lpstr>
      <vt:lpstr>摩西和以利亚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耶和华所定的日子</dc:title>
  <dc:creator>Muqun Nan</dc:creator>
  <cp:lastModifiedBy>Muqun Nan</cp:lastModifiedBy>
  <cp:revision>6</cp:revision>
  <dcterms:created xsi:type="dcterms:W3CDTF">2019-11-01T00:10:33Z</dcterms:created>
  <dcterms:modified xsi:type="dcterms:W3CDTF">2019-11-02T21:22:25Z</dcterms:modified>
</cp:coreProperties>
</file>