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7E947-A691-47C3-98A3-B3B0F17B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99" y="2654423"/>
            <a:ext cx="8366508" cy="4164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5CA6-9695-4A3D-B235-4E554C557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D88CF-303E-4970-A5CA-B49E39C868DE}"/>
              </a:ext>
            </a:extLst>
          </p:cNvPr>
          <p:cNvSpPr/>
          <p:nvPr/>
        </p:nvSpPr>
        <p:spPr>
          <a:xfrm>
            <a:off x="2084772" y="343774"/>
            <a:ext cx="802245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/>
              <a:t>使人安息的轭   </a:t>
            </a:r>
          </a:p>
          <a:p>
            <a:pPr algn="ctr"/>
            <a:r>
              <a:rPr lang="zh-CN" altLang="en-US" sz="3600" dirty="0"/>
              <a:t>（马太</a:t>
            </a:r>
            <a:r>
              <a:rPr lang="en-US" altLang="zh-CN" sz="3600" dirty="0"/>
              <a:t>11</a:t>
            </a:r>
            <a:r>
              <a:rPr lang="zh-CN" altLang="en-US" sz="3600" dirty="0"/>
              <a:t>：</a:t>
            </a:r>
            <a:r>
              <a:rPr lang="en-US" altLang="zh-CN" sz="3600" dirty="0"/>
              <a:t>28-30</a:t>
            </a:r>
            <a:r>
              <a:rPr lang="zh-CN" altLang="en-US" sz="3600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40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04E4-4B6E-4E87-BE14-801BB798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1194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b="1" dirty="0">
                <a:solidFill>
                  <a:srgbClr val="00B05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我们拥有什么？</a:t>
            </a:r>
            <a:br>
              <a:rPr lang="zh-CN" altLang="en-US" sz="8000" dirty="0"/>
            </a:br>
            <a:endParaRPr lang="en-AU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9C32-4E62-436D-B1E9-1A44727DE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1" y="2089568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  1.	“</a:t>
            </a:r>
            <a:r>
              <a:rPr lang="zh-C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毫无安息”的生命</a:t>
            </a:r>
          </a:p>
          <a:p>
            <a:endParaRPr lang="zh-CN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  2.	“</a:t>
            </a:r>
            <a:r>
              <a:rPr lang="zh-C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无法挣脱”的重轭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62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7F98-0B26-40D7-9008-E4B17681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39C4F2-F907-4853-BF26-B84CB8CD3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03146" cy="5877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E9698A-5E29-4DD9-ADCD-0CF8A25A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4992"/>
            <a:ext cx="6096528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10B1-1FB6-4C3F-AB94-CA6F7387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388" y="59184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　</a:t>
            </a:r>
            <a:r>
              <a:rPr lang="zh-CN" altLang="en-US" sz="6000" b="1" dirty="0">
                <a:solidFill>
                  <a:srgbClr val="00B050"/>
                </a:solidFill>
              </a:rPr>
              <a:t>耶稣说给我们什么？</a:t>
            </a:r>
            <a:endParaRPr lang="en-AU" sz="6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6349-1EB5-49D7-A923-C4DF3E40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618" y="238538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耶稣说：“到我这里</a:t>
            </a:r>
            <a:r>
              <a:rPr lang="zh-CN" alt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来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2.	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耶稣说：“当</a:t>
            </a:r>
            <a:r>
              <a:rPr lang="zh-CN" alt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负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我的轭”</a:t>
            </a:r>
          </a:p>
          <a:p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3.	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耶稣说：“</a:t>
            </a:r>
            <a:r>
              <a:rPr lang="zh-CN" alt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我的样式”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07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A3E6-195A-45B8-A65D-82517269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F4BE9-107F-47FD-B752-B1C6F568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97" y="1127464"/>
            <a:ext cx="9525740" cy="5619566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耶利米书 </a:t>
            </a:r>
            <a:r>
              <a:rPr lang="en-US" altLang="zh-CN" sz="4000" dirty="0"/>
              <a:t>6</a:t>
            </a:r>
            <a:r>
              <a:rPr lang="zh-CN" altLang="en-US" sz="4000" dirty="0"/>
              <a:t>：</a:t>
            </a:r>
            <a:r>
              <a:rPr lang="en-US" altLang="zh-CN" sz="4000" dirty="0"/>
              <a:t>16 </a:t>
            </a:r>
          </a:p>
          <a:p>
            <a:pPr marL="0" indent="0">
              <a:buNone/>
            </a:pPr>
            <a:r>
              <a:rPr lang="zh-CN" altLang="en-US" sz="3600" dirty="0"/>
              <a:t>耶和华如此说：“你们当站在路上察看，访问古道，哪是善道，便行在其间，这样</a:t>
            </a:r>
            <a:r>
              <a:rPr lang="zh-CN" altLang="en-US" sz="3600" u="sng" dirty="0"/>
              <a:t>你们心里必得安息</a:t>
            </a:r>
            <a:r>
              <a:rPr lang="zh-CN" altLang="en-US" sz="3600" dirty="0"/>
              <a:t>。</a:t>
            </a:r>
            <a:endParaRPr lang="en-AU" altLang="zh-CN" sz="3600" dirty="0"/>
          </a:p>
          <a:p>
            <a:pPr marL="0" indent="0">
              <a:buNone/>
            </a:pPr>
            <a:endParaRPr lang="en-AU" altLang="zh-CN" sz="4000" dirty="0"/>
          </a:p>
          <a:p>
            <a:pPr marL="0" indent="0">
              <a:buNone/>
            </a:pPr>
            <a:endParaRPr lang="en-AU" sz="4000" dirty="0"/>
          </a:p>
          <a:p>
            <a:pPr marL="0" indent="0">
              <a:buNone/>
            </a:pPr>
            <a:r>
              <a:rPr lang="zh-CN" altLang="en-US" sz="4000" dirty="0"/>
              <a:t>耶稣：“到我这里来，</a:t>
            </a:r>
            <a:r>
              <a:rPr lang="zh-CN" altLang="en-US" sz="4000" u="sng" dirty="0"/>
              <a:t>我就使你们得安息</a:t>
            </a:r>
            <a:r>
              <a:rPr lang="zh-CN" altLang="en-US" sz="4000" dirty="0"/>
              <a:t>。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5145587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5730</TotalTime>
  <Words>139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Bauhaus 93</vt:lpstr>
      <vt:lpstr>Trebuchet MS</vt:lpstr>
      <vt:lpstr>Wingdings 3</vt:lpstr>
      <vt:lpstr>Facet</vt:lpstr>
      <vt:lpstr>PowerPoint Presentation</vt:lpstr>
      <vt:lpstr>我们拥有什么？ </vt:lpstr>
      <vt:lpstr>PowerPoint Presentation</vt:lpstr>
      <vt:lpstr>　耶稣说给我们什么？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61428</dc:creator>
  <cp:lastModifiedBy>61428</cp:lastModifiedBy>
  <cp:revision>4</cp:revision>
  <dcterms:created xsi:type="dcterms:W3CDTF">2019-12-29T23:29:32Z</dcterms:created>
  <dcterms:modified xsi:type="dcterms:W3CDTF">2020-01-09T09:06:33Z</dcterms:modified>
</cp:coreProperties>
</file>