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77" r:id="rId9"/>
    <p:sldId id="271" r:id="rId10"/>
    <p:sldId id="272" r:id="rId11"/>
    <p:sldId id="276" r:id="rId12"/>
    <p:sldId id="273" r:id="rId13"/>
    <p:sldId id="274" r:id="rId14"/>
    <p:sldId id="275" r:id="rId15"/>
    <p:sldId id="265" r:id="rId16"/>
    <p:sldId id="259" r:id="rId17"/>
    <p:sldId id="266" r:id="rId18"/>
    <p:sldId id="260" r:id="rId19"/>
    <p:sldId id="267" r:id="rId20"/>
    <p:sldId id="269" r:id="rId21"/>
    <p:sldId id="268" r:id="rId22"/>
    <p:sldId id="278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19/11/23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994013"/>
            <a:ext cx="7772400" cy="2606437"/>
          </a:xfrm>
        </p:spPr>
        <p:txBody>
          <a:bodyPr>
            <a:noAutofit/>
          </a:bodyPr>
          <a:lstStyle/>
          <a:p>
            <a:r>
              <a:rPr kumimoji="1" lang="zh-CN" altLang="en-US" sz="6600" dirty="0" smtClean="0"/>
              <a:t>温柔</a:t>
            </a:r>
            <a:r>
              <a:rPr kumimoji="1" lang="zh-CN" altLang="en-US" sz="6600" dirty="0" smtClean="0"/>
              <a:t>的人</a:t>
            </a:r>
            <a:r>
              <a:rPr kumimoji="1" lang="zh-CN" altLang="en-US" sz="6600" dirty="0" smtClean="0"/>
              <a:t>有福了</a:t>
            </a:r>
            <a:r>
              <a:rPr kumimoji="1" lang="en-US" altLang="zh-CN" sz="6600" dirty="0" smtClean="0"/>
              <a:t/>
            </a:r>
            <a:br>
              <a:rPr kumimoji="1" lang="en-US" altLang="zh-CN" sz="6600" dirty="0" smtClean="0"/>
            </a:br>
            <a:r>
              <a:rPr kumimoji="1" lang="en-US" altLang="zh-CN" sz="4800" dirty="0" smtClean="0"/>
              <a:t>Blessed are </a:t>
            </a:r>
            <a:r>
              <a:rPr kumimoji="1" lang="en-US" altLang="zh-CN" sz="4800" dirty="0" smtClean="0"/>
              <a:t>th</a:t>
            </a:r>
            <a:r>
              <a:rPr kumimoji="1" lang="en-US" altLang="zh-CN" sz="4800" dirty="0" smtClean="0"/>
              <a:t>e</a:t>
            </a:r>
            <a:r>
              <a:rPr kumimoji="1" lang="en-US" altLang="zh-CN" sz="4800" dirty="0" smtClean="0"/>
              <a:t> </a:t>
            </a:r>
            <a:r>
              <a:rPr kumimoji="1" lang="en-US" altLang="zh-CN" sz="4800" dirty="0" smtClean="0"/>
              <a:t>meek</a:t>
            </a:r>
            <a:endParaRPr kumimoji="1"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514476"/>
            <a:ext cx="6400800" cy="1124324"/>
          </a:xfrm>
        </p:spPr>
        <p:txBody>
          <a:bodyPr>
            <a:normAutofit/>
          </a:bodyPr>
          <a:lstStyle/>
          <a:p>
            <a:r>
              <a:rPr kumimoji="1" lang="zh-CN" altLang="en-US" sz="4800" dirty="0" smtClean="0"/>
              <a:t>马太福音五</a:t>
            </a:r>
            <a:r>
              <a:rPr kumimoji="1" lang="zh-CN" altLang="zh-CN" sz="4800" dirty="0" smtClean="0"/>
              <a:t>5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79949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5" algn="ctr" rtl="0">
              <a:spcBef>
                <a:spcPct val="0"/>
              </a:spcBef>
            </a:pPr>
            <a:r>
              <a:rPr lang="zh-CN" altLang="zh-CN" sz="3600" dirty="0" smtClean="0">
                <a:solidFill>
                  <a:srgbClr val="FFFF00"/>
                </a:solidFill>
              </a:rPr>
              <a:t>去杂质（筛选）</a:t>
            </a:r>
            <a:endParaRPr kumimoji="1" lang="zh-CN" altLang="en-US" sz="3600" dirty="0">
              <a:solidFill>
                <a:srgbClr val="FFFF00"/>
              </a:solidFill>
            </a:endParaRPr>
          </a:p>
        </p:txBody>
      </p:sp>
      <p:pic>
        <p:nvPicPr>
          <p:cNvPr id="4" name="内容占位符 3" descr="ccfe7df598899986c696eb6d69696ef6_h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" r="60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2843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粉碎</a:t>
            </a:r>
            <a:endParaRPr kumimoji="1" lang="zh-CN" altLang="en-US" dirty="0"/>
          </a:p>
        </p:txBody>
      </p:sp>
      <p:pic>
        <p:nvPicPr>
          <p:cNvPr id="4" name="内容占位符 3" descr="d4a4a1b42fde4e91e82ec9a552e24e45_h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" r="35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208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5" algn="ctr" rtl="0">
              <a:spcBef>
                <a:spcPct val="0"/>
              </a:spcBef>
            </a:pPr>
            <a:r>
              <a:rPr lang="zh-CN" altLang="zh-CN" sz="4800" dirty="0" smtClean="0">
                <a:solidFill>
                  <a:srgbClr val="FFFF00"/>
                </a:solidFill>
              </a:rPr>
              <a:t>淘洗滤浆</a:t>
            </a:r>
            <a:endParaRPr kumimoji="1" lang="zh-CN" altLang="en-US" sz="3200" dirty="0">
              <a:solidFill>
                <a:srgbClr val="FFFF00"/>
              </a:solidFill>
            </a:endParaRPr>
          </a:p>
        </p:txBody>
      </p:sp>
      <p:pic>
        <p:nvPicPr>
          <p:cNvPr id="4" name="内容占位符 3" descr="57d7febd081a688d1bbf3a821f58e44c_h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7" b="149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98243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陈腐</a:t>
            </a:r>
            <a:endParaRPr kumimoji="1" lang="zh-CN" altLang="en-US" dirty="0"/>
          </a:p>
        </p:txBody>
      </p:sp>
      <p:pic>
        <p:nvPicPr>
          <p:cNvPr id="4" name="内容占位符 3" descr="c478aa286f00e9611c61494a35e8134f_h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4" b="140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43218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内容占位符 3" descr="0e371522e1746814110a33eaab2ce3a0_hd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1" b="150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5411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对人的温柔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600" dirty="0"/>
              <a:t>提后</a:t>
            </a:r>
            <a:r>
              <a:rPr lang="en-US" altLang="zh-CN" sz="3600" dirty="0"/>
              <a:t>2:24 </a:t>
            </a:r>
            <a:r>
              <a:rPr lang="zh-CN" altLang="zh-CN" sz="3600" dirty="0"/>
              <a:t>然而主的仆人不可争竞，只要温温和和地待众人，善于教导，存心忍耐</a:t>
            </a:r>
            <a:r>
              <a:rPr lang="zh-CN" altLang="zh-CN" sz="3600" dirty="0" smtClean="0"/>
              <a:t>，</a:t>
            </a:r>
            <a:endParaRPr lang="en-US" altLang="zh-CN" sz="3600" dirty="0" smtClean="0"/>
          </a:p>
          <a:p>
            <a:pPr marL="0" indent="0">
              <a:buNone/>
            </a:pPr>
            <a:r>
              <a:rPr lang="en-US" altLang="zh-CN" sz="3600" dirty="0" smtClean="0"/>
              <a:t>2</a:t>
            </a:r>
            <a:r>
              <a:rPr lang="en-US" altLang="zh-CN" sz="3600" dirty="0"/>
              <a:t>:25 </a:t>
            </a:r>
            <a:r>
              <a:rPr lang="zh-CN" altLang="zh-CN" sz="3600" dirty="0"/>
              <a:t>用温柔劝戒那抵挡的人；或者　神给他们悔改的心，可以明白真道</a:t>
            </a:r>
            <a:r>
              <a:rPr lang="zh-CN" altLang="zh-CN" sz="3600" dirty="0" smtClean="0"/>
              <a:t>，</a:t>
            </a:r>
            <a:endParaRPr lang="en-US" altLang="zh-CN" sz="3600" dirty="0" smtClean="0"/>
          </a:p>
          <a:p>
            <a:pPr marL="0" indent="0">
              <a:buNone/>
            </a:pPr>
            <a:r>
              <a:rPr lang="en-US" altLang="zh-CN" sz="3600" dirty="0" smtClean="0"/>
              <a:t>2</a:t>
            </a:r>
            <a:r>
              <a:rPr lang="en-US" altLang="zh-CN" sz="3600" dirty="0"/>
              <a:t>:26 </a:t>
            </a:r>
            <a:r>
              <a:rPr lang="zh-CN" altLang="zh-CN" sz="3600" dirty="0"/>
              <a:t>叫他们这已经被魔鬼任意掳去的，可以醒悟，脱离他的网罗。</a:t>
            </a:r>
            <a:endParaRPr lang="en-AU" altLang="zh-CN" sz="3600" dirty="0"/>
          </a:p>
          <a:p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61691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kumimoji="1" lang="zh-CN" altLang="en-US" dirty="0" smtClean="0"/>
              <a:t>三、温柔的福分</a:t>
            </a:r>
            <a:r>
              <a:rPr kumimoji="1" lang="en-US" altLang="zh-CN" dirty="0" smtClean="0"/>
              <a:t>--</a:t>
            </a:r>
            <a:r>
              <a:rPr lang="zh-CN" altLang="zh-CN" dirty="0" smtClean="0"/>
              <a:t>必承受地土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dirty="0"/>
              <a:t>诗</a:t>
            </a:r>
            <a:r>
              <a:rPr lang="en-US" altLang="zh-CN" dirty="0"/>
              <a:t>37:9 </a:t>
            </a:r>
            <a:r>
              <a:rPr lang="zh-CN" altLang="zh-CN" dirty="0"/>
              <a:t>因为作恶的必被剪除；惟有等候耶和华的必承受地土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37</a:t>
            </a:r>
            <a:r>
              <a:rPr lang="en-US" altLang="zh-CN" dirty="0"/>
              <a:t>:10 </a:t>
            </a:r>
            <a:r>
              <a:rPr lang="zh-CN" altLang="zh-CN" dirty="0"/>
              <a:t>还有片时，恶人要归于无有；你就是细察他的住处也要归于无有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37</a:t>
            </a:r>
            <a:r>
              <a:rPr lang="en-US" altLang="zh-CN" dirty="0"/>
              <a:t>:11 </a:t>
            </a:r>
            <a:r>
              <a:rPr lang="zh-CN" altLang="zh-CN" dirty="0"/>
              <a:t>但谦卑人必承受地土，以丰盛的平安为乐。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90494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CN" altLang="zh-CN" dirty="0"/>
              <a:t>新天</a:t>
            </a:r>
            <a:r>
              <a:rPr lang="zh-CN" altLang="zh-CN" dirty="0" smtClean="0"/>
              <a:t>新地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dirty="0"/>
              <a:t>彼</a:t>
            </a:r>
            <a:r>
              <a:rPr lang="zh-CN" altLang="zh-CN" dirty="0" smtClean="0"/>
              <a:t>后</a:t>
            </a:r>
            <a:r>
              <a:rPr lang="en-US" altLang="zh-CN" dirty="0" smtClean="0"/>
              <a:t>3</a:t>
            </a:r>
            <a:r>
              <a:rPr lang="en-US" altLang="zh-CN" dirty="0"/>
              <a:t>:12 </a:t>
            </a:r>
            <a:r>
              <a:rPr lang="zh-CN" altLang="zh-CN" dirty="0"/>
              <a:t>切切仰望　神的日子来到。在那日，天被火烧就销化了，有形质的都要被烈火熔化。</a:t>
            </a:r>
            <a:r>
              <a:rPr lang="en-US" altLang="zh-CN" dirty="0"/>
              <a:t>3:13 </a:t>
            </a:r>
            <a:r>
              <a:rPr lang="zh-CN" altLang="zh-CN" dirty="0"/>
              <a:t>但我们照他的应许，盼望新天新地，有义居在其中。</a:t>
            </a:r>
            <a:r>
              <a:rPr lang="en-US" altLang="zh-CN" dirty="0"/>
              <a:t>3:14 </a:t>
            </a:r>
            <a:r>
              <a:rPr lang="zh-CN" altLang="zh-CN" dirty="0"/>
              <a:t>亲爱的弟兄啊，你们既盼望这些事，就当殷勤，使自己没有玷污，无可指摘，安然见主；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2572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600" dirty="0" smtClean="0"/>
              <a:t>四、如何温柔？</a:t>
            </a:r>
            <a:endParaRPr kumimoji="1" lang="zh-CN" altLang="en-US" sz="6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zh-CN" sz="6000" dirty="0" smtClean="0"/>
          </a:p>
          <a:p>
            <a:pPr marL="0" indent="0" algn="ctr">
              <a:buNone/>
            </a:pPr>
            <a:r>
              <a:rPr kumimoji="1" lang="zh-CN" altLang="en-US" sz="6000" dirty="0" smtClean="0"/>
              <a:t>虚心（自卑）</a:t>
            </a:r>
            <a:endParaRPr kumimoji="1" lang="en-US" altLang="zh-CN" sz="6000" dirty="0" smtClean="0"/>
          </a:p>
          <a:p>
            <a:pPr marL="0" indent="0" algn="ctr">
              <a:buNone/>
            </a:pPr>
            <a:r>
              <a:rPr kumimoji="1" lang="zh-CN" altLang="en-US" sz="6000" dirty="0" smtClean="0"/>
              <a:t>哀恸（祷告）</a:t>
            </a:r>
            <a:endParaRPr kumimoji="1" lang="en-US" altLang="zh-CN" sz="6000" dirty="0" smtClean="0"/>
          </a:p>
          <a:p>
            <a:pPr marL="0" indent="0" algn="ctr">
              <a:buNone/>
            </a:pPr>
            <a:endParaRPr kumimoji="1" lang="zh-CN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97557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000" dirty="0" smtClean="0"/>
              <a:t>得救的乐歌</a:t>
            </a:r>
            <a:endParaRPr kumimoji="1" lang="zh-CN" altLang="en-US" sz="6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4400" dirty="0" smtClean="0"/>
          </a:p>
          <a:p>
            <a:pPr marL="0" indent="0">
              <a:buNone/>
            </a:pPr>
            <a:r>
              <a:rPr lang="zh-CN" altLang="en-US" sz="4400" dirty="0" smtClean="0"/>
              <a:t>诗</a:t>
            </a:r>
            <a:r>
              <a:rPr lang="en-US" altLang="zh-CN" sz="4400" dirty="0" smtClean="0"/>
              <a:t>32</a:t>
            </a:r>
            <a:r>
              <a:rPr lang="en-US" altLang="zh-CN" sz="4400" dirty="0"/>
              <a:t>:3 </a:t>
            </a:r>
            <a:r>
              <a:rPr lang="zh-CN" altLang="en-US" sz="4400" dirty="0"/>
              <a:t>我闭口不认罪的时候，因终日唉哼而骨头枯干</a:t>
            </a:r>
            <a:r>
              <a:rPr lang="zh-CN" altLang="en-US" sz="4400" dirty="0" smtClean="0"/>
              <a:t>。</a:t>
            </a:r>
            <a:endParaRPr lang="en-US" altLang="zh-CN" sz="4400" dirty="0" smtClean="0"/>
          </a:p>
          <a:p>
            <a:pPr marL="0" indent="0">
              <a:buNone/>
            </a:pPr>
            <a:r>
              <a:rPr lang="en-US" altLang="zh-CN" sz="4400" dirty="0"/>
              <a:t>32:4 </a:t>
            </a:r>
            <a:r>
              <a:rPr lang="zh-CN" altLang="en-US" sz="4400" dirty="0"/>
              <a:t>黑夜白日，你的手在</a:t>
            </a:r>
            <a:r>
              <a:rPr lang="zh-CN" altLang="en-US" sz="4400" dirty="0" smtClean="0"/>
              <a:t>我身上沉</a:t>
            </a:r>
            <a:r>
              <a:rPr lang="zh-CN" altLang="en-US" sz="4400" dirty="0"/>
              <a:t>重；我的精力耗尽，如同夏天的干旱。（细拉</a:t>
            </a:r>
            <a:r>
              <a:rPr lang="zh-CN" altLang="en-US" sz="4400" dirty="0" smtClean="0"/>
              <a:t>）</a:t>
            </a:r>
            <a:endParaRPr lang="en-US" altLang="zh-CN" sz="4400" dirty="0" smtClean="0"/>
          </a:p>
        </p:txBody>
      </p:sp>
    </p:spTree>
    <p:extLst>
      <p:ext uri="{BB962C8B-B14F-4D97-AF65-F5344CB8AC3E}">
        <p14:creationId xmlns:p14="http://schemas.microsoft.com/office/powerpoint/2010/main" val="118133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dirty="0" smtClean="0"/>
              <a:t>太</a:t>
            </a:r>
            <a:r>
              <a:rPr lang="en-US" altLang="zh-CN" sz="4800" dirty="0" smtClean="0"/>
              <a:t>5</a:t>
            </a:r>
            <a:r>
              <a:rPr lang="en-US" altLang="zh-CN" sz="4800" dirty="0"/>
              <a:t>:5 </a:t>
            </a:r>
            <a:r>
              <a:rPr lang="zh-CN" altLang="en-US" sz="4800" dirty="0"/>
              <a:t>温柔的人有福了！因为他们必承受地土。</a:t>
            </a:r>
          </a:p>
          <a:p>
            <a:pPr marL="0" indent="0">
              <a:buNone/>
            </a:pPr>
            <a:r>
              <a:rPr lang="en-US" altLang="zh-CN" sz="4800" dirty="0" smtClean="0"/>
              <a:t>Blessed </a:t>
            </a:r>
            <a:r>
              <a:rPr lang="en-US" altLang="zh-CN" sz="4800" dirty="0"/>
              <a:t>are the meek: for they shall inherit the earth.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702955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 smtClean="0"/>
              <a:t>诗</a:t>
            </a:r>
            <a:r>
              <a:rPr lang="en-US" altLang="zh-CN" sz="4400" dirty="0" smtClean="0"/>
              <a:t>32</a:t>
            </a:r>
            <a:r>
              <a:rPr lang="en-US" altLang="zh-CN" sz="4400" dirty="0"/>
              <a:t>:5 </a:t>
            </a:r>
            <a:r>
              <a:rPr lang="zh-CN" altLang="en-US" sz="4400" dirty="0"/>
              <a:t>我向你陈明我的罪，不隐瞒我的恶。我说：“我要向耶和华承认我的过犯。”你就赦免我的罪恶。（细拉）</a:t>
            </a:r>
            <a:endParaRPr kumimoji="1" lang="zh-CN" altLang="en-US" sz="4400" dirty="0"/>
          </a:p>
          <a:p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130261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 smtClean="0"/>
              <a:t>诗</a:t>
            </a:r>
            <a:r>
              <a:rPr lang="en-US" altLang="zh-CN" sz="4400" dirty="0" smtClean="0"/>
              <a:t>32</a:t>
            </a:r>
            <a:r>
              <a:rPr lang="en-US" altLang="zh-CN" sz="4400" dirty="0"/>
              <a:t>:6 </a:t>
            </a:r>
            <a:r>
              <a:rPr lang="zh-CN" altLang="en-US" sz="4400" dirty="0"/>
              <a:t>为此，凡虔诚人都当趁你可寻找的时候祷告你；大水泛溢的时候，必不能到他那里</a:t>
            </a:r>
            <a:r>
              <a:rPr lang="zh-CN" altLang="en-US" sz="4400" dirty="0" smtClean="0"/>
              <a:t>。</a:t>
            </a:r>
            <a:endParaRPr lang="en-US" altLang="zh-CN" sz="4400" dirty="0" smtClean="0"/>
          </a:p>
          <a:p>
            <a:r>
              <a:rPr lang="en-US" altLang="zh-CN" sz="4400" dirty="0"/>
              <a:t>32:7 </a:t>
            </a:r>
            <a:r>
              <a:rPr lang="zh-CN" altLang="en-US" sz="4400" dirty="0"/>
              <a:t>你是我藏身之处；你必保佑我脱离苦难，以得救的乐歌四面环绕我。（细拉）</a:t>
            </a:r>
            <a:endParaRPr kumimoji="1"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64212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结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11:29 </a:t>
            </a:r>
            <a:r>
              <a:rPr lang="zh-CN" altLang="en-US" dirty="0"/>
              <a:t>我心里柔和谦卑，你们当负我的轭，学我的样式；这样，你们心里就必得享安息。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51743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总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结</a:t>
            </a:r>
            <a:endParaRPr kumimoji="1" lang="zh-CN" altLang="en-US" dirty="0"/>
          </a:p>
        </p:txBody>
      </p:sp>
      <p:pic>
        <p:nvPicPr>
          <p:cNvPr id="4" name="内容占位符 3" descr="images-2.jpe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43" t="12386" r="-1" b="2784"/>
          <a:stretch/>
        </p:blipFill>
        <p:spPr>
          <a:xfrm>
            <a:off x="2043120" y="-124252"/>
            <a:ext cx="5442656" cy="7468903"/>
          </a:xfrm>
        </p:spPr>
      </p:pic>
    </p:spTree>
    <p:extLst>
      <p:ext uri="{BB962C8B-B14F-4D97-AF65-F5344CB8AC3E}">
        <p14:creationId xmlns:p14="http://schemas.microsoft.com/office/powerpoint/2010/main" val="31472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600" dirty="0" smtClean="0"/>
              <a:t>一、温柔的真义</a:t>
            </a:r>
            <a:endParaRPr kumimoji="1" lang="zh-CN" altLang="en-US" sz="6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752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kumimoji="1" lang="en-US" altLang="zh-CN" sz="4000" dirty="0" smtClean="0"/>
          </a:p>
          <a:p>
            <a:r>
              <a:rPr kumimoji="1" lang="zh-CN" altLang="en-US" sz="4000" dirty="0" smtClean="0"/>
              <a:t>温柔（</a:t>
            </a:r>
            <a:r>
              <a:rPr kumimoji="1" lang="en-US" altLang="zh-CN" sz="4000" i="1" dirty="0" err="1" smtClean="0"/>
              <a:t>Praos</a:t>
            </a:r>
            <a:r>
              <a:rPr kumimoji="1" lang="zh-CN" altLang="en-US" sz="4000" i="1" dirty="0" smtClean="0"/>
              <a:t>）：希腊文中的意思，如温和药物；温顺动物。</a:t>
            </a:r>
            <a:endParaRPr kumimoji="1" lang="en-US" altLang="zh-CN" sz="4000" i="1" dirty="0" smtClean="0"/>
          </a:p>
          <a:p>
            <a:endParaRPr kumimoji="1" lang="en-US" altLang="zh-CN" sz="4000" i="1" dirty="0" smtClean="0"/>
          </a:p>
          <a:p>
            <a:r>
              <a:rPr kumimoji="1" lang="zh-CN" altLang="en-US" sz="4000" dirty="0" smtClean="0"/>
              <a:t>耶稣的样式：柔和谦卑</a:t>
            </a:r>
            <a:endParaRPr kumimoji="1" lang="en-US" altLang="zh-CN" sz="4000" dirty="0" smtClean="0"/>
          </a:p>
          <a:p>
            <a:pPr marL="400050" lvl="1" indent="0">
              <a:buNone/>
            </a:pPr>
            <a:r>
              <a:rPr kumimoji="1" lang="zh-CN" altLang="en-US" sz="3600" dirty="0" smtClean="0"/>
              <a:t>神的羊羔和犹大的狮子</a:t>
            </a:r>
            <a:endParaRPr kumimoji="1" lang="en-US" altLang="zh-CN" sz="3600" dirty="0" smtClean="0"/>
          </a:p>
          <a:p>
            <a:pPr marL="400050" lvl="1" indent="0">
              <a:buNone/>
            </a:pPr>
            <a:r>
              <a:rPr kumimoji="1" lang="zh-CN" altLang="en-US" sz="3600" dirty="0" smtClean="0"/>
              <a:t>比喻：基督温柔如水</a:t>
            </a:r>
            <a:endParaRPr kumimoji="1" lang="en-US" altLang="zh-CN" sz="3600" dirty="0"/>
          </a:p>
        </p:txBody>
      </p:sp>
    </p:spTree>
    <p:extLst>
      <p:ext uri="{BB962C8B-B14F-4D97-AF65-F5344CB8AC3E}">
        <p14:creationId xmlns:p14="http://schemas.microsoft.com/office/powerpoint/2010/main" val="296277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600" dirty="0" smtClean="0"/>
              <a:t>二、温柔的对象</a:t>
            </a:r>
            <a:endParaRPr kumimoji="1" lang="zh-CN" altLang="en-US" sz="6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kumimoji="1" lang="en-US" altLang="zh-CN" sz="3600" dirty="0" smtClean="0"/>
          </a:p>
          <a:p>
            <a:pPr marL="0" indent="0">
              <a:buNone/>
            </a:pPr>
            <a:r>
              <a:rPr kumimoji="1" lang="en-US" altLang="zh-CN" sz="3600" dirty="0" smtClean="0"/>
              <a:t>1</a:t>
            </a:r>
            <a:r>
              <a:rPr kumimoji="1" lang="zh-CN" altLang="en-US" sz="3600" dirty="0" smtClean="0"/>
              <a:t>、对三一上帝的柔顺</a:t>
            </a:r>
            <a:endParaRPr kumimoji="1" lang="en-US" altLang="zh-CN" sz="3600" dirty="0" smtClean="0"/>
          </a:p>
          <a:p>
            <a:endParaRPr kumimoji="1" lang="en-US" altLang="zh-CN" sz="3600" dirty="0"/>
          </a:p>
          <a:p>
            <a:pPr marL="0" indent="0">
              <a:buNone/>
            </a:pPr>
            <a:r>
              <a:rPr lang="zh-CN" altLang="en-US" sz="3600" dirty="0" smtClean="0"/>
              <a:t>申</a:t>
            </a:r>
            <a:r>
              <a:rPr lang="en-US" altLang="zh-CN" sz="3600" dirty="0" smtClean="0"/>
              <a:t>9</a:t>
            </a:r>
            <a:r>
              <a:rPr lang="en-US" altLang="zh-CN" sz="3600" dirty="0"/>
              <a:t>:6 </a:t>
            </a:r>
            <a:r>
              <a:rPr lang="zh-CN" altLang="en-US" sz="3600" dirty="0"/>
              <a:t>“你当知道，耶和华你　神将这美地赐你为业，并不是因你的义；</a:t>
            </a:r>
            <a:r>
              <a:rPr lang="zh-CN" altLang="en-US" sz="3600" dirty="0">
                <a:solidFill>
                  <a:srgbClr val="FFFF00"/>
                </a:solidFill>
              </a:rPr>
              <a:t>你本是硬着颈项的百姓</a:t>
            </a:r>
            <a:r>
              <a:rPr lang="zh-CN" altLang="en-US" sz="3600" dirty="0" smtClean="0">
                <a:solidFill>
                  <a:srgbClr val="FFFF00"/>
                </a:solidFill>
              </a:rPr>
              <a:t>。</a:t>
            </a:r>
            <a:endParaRPr lang="en-US" altLang="zh-CN" sz="36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sz="3600" dirty="0" smtClean="0"/>
          </a:p>
        </p:txBody>
      </p:sp>
    </p:spTree>
    <p:extLst>
      <p:ext uri="{BB962C8B-B14F-4D97-AF65-F5344CB8AC3E}">
        <p14:creationId xmlns:p14="http://schemas.microsoft.com/office/powerpoint/2010/main" val="2315392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35064"/>
            <a:ext cx="8229600" cy="54910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dirty="0"/>
              <a:t>彼</a:t>
            </a:r>
            <a:r>
              <a:rPr lang="zh-CN" altLang="en-US" sz="4000" dirty="0" smtClean="0"/>
              <a:t>前</a:t>
            </a:r>
            <a:r>
              <a:rPr lang="en-US" altLang="zh-CN" sz="4000" dirty="0" smtClean="0"/>
              <a:t>1</a:t>
            </a:r>
            <a:r>
              <a:rPr lang="en-US" altLang="zh-CN" sz="4000" dirty="0"/>
              <a:t>:13 </a:t>
            </a:r>
            <a:r>
              <a:rPr lang="zh-CN" altLang="en-US" sz="4000" dirty="0"/>
              <a:t>所以要约束你们的心（原文是束上你们心中的腰），谨慎自守，专心盼望耶稣基督显现的时候所带来给你们的恩</a:t>
            </a:r>
            <a:r>
              <a:rPr lang="zh-CN" altLang="en-US" sz="4000" dirty="0" smtClean="0"/>
              <a:t>。</a:t>
            </a:r>
            <a:endParaRPr lang="en-US" altLang="zh-CN" sz="4000" dirty="0" smtClean="0"/>
          </a:p>
          <a:p>
            <a:pPr marL="0" indent="0">
              <a:buNone/>
            </a:pPr>
            <a:r>
              <a:rPr lang="en-US" altLang="zh-CN" sz="4000" dirty="0" smtClean="0"/>
              <a:t>14</a:t>
            </a:r>
            <a:r>
              <a:rPr lang="zh-CN" altLang="en-US" sz="4000" dirty="0" smtClean="0">
                <a:solidFill>
                  <a:srgbClr val="FFFF00"/>
                </a:solidFill>
              </a:rPr>
              <a:t>你们既作顺</a:t>
            </a:r>
            <a:r>
              <a:rPr lang="zh-CN" altLang="en-US" sz="4000" dirty="0">
                <a:solidFill>
                  <a:srgbClr val="FFFF00"/>
                </a:solidFill>
              </a:rPr>
              <a:t>命的儿女</a:t>
            </a:r>
            <a:r>
              <a:rPr lang="zh-CN" altLang="en-US" sz="4000" dirty="0"/>
              <a:t>，就不要效法从前蒙昧无知的时候那放纵私欲的样子。</a:t>
            </a:r>
            <a:endParaRPr kumimoji="1" lang="zh-CN" altLang="en-US" sz="4000" dirty="0"/>
          </a:p>
          <a:p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02317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罗</a:t>
            </a:r>
            <a:r>
              <a:rPr lang="en-US" altLang="zh-CN" dirty="0"/>
              <a:t>8:5 </a:t>
            </a:r>
            <a:r>
              <a:rPr lang="zh-CN" altLang="zh-CN" dirty="0"/>
              <a:t>因为，随从肉体的人体贴肉体的事；随从圣灵的人体贴圣灵的事。</a:t>
            </a:r>
            <a:r>
              <a:rPr lang="en-US" altLang="zh-CN" dirty="0"/>
              <a:t>8:6 </a:t>
            </a:r>
            <a:r>
              <a:rPr lang="zh-CN" altLang="zh-CN" dirty="0"/>
              <a:t>体贴肉体的，就是死；体贴圣灵的，乃是生命、平安。</a:t>
            </a:r>
            <a:endParaRPr lang="en-AU" altLang="zh-CN" dirty="0"/>
          </a:p>
          <a:p>
            <a:pPr marL="0" indent="0">
              <a:buNone/>
            </a:pPr>
            <a:endParaRPr lang="en-AU" altLang="zh-CN" dirty="0"/>
          </a:p>
          <a:p>
            <a:r>
              <a:rPr lang="zh-CN" altLang="zh-CN" dirty="0"/>
              <a:t>加</a:t>
            </a:r>
            <a:r>
              <a:rPr lang="en-US" altLang="zh-CN" dirty="0"/>
              <a:t>6:8 </a:t>
            </a:r>
            <a:r>
              <a:rPr lang="zh-CN" altLang="zh-CN" dirty="0"/>
              <a:t>顺着情欲撒种的，必从情欲收败坏；顺着圣灵撒种的，必从圣灵收永生。</a:t>
            </a:r>
            <a:endParaRPr lang="en-AU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1047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CN" dirty="0"/>
              <a:t>2</a:t>
            </a:r>
            <a:r>
              <a:rPr kumimoji="1" lang="zh-CN" altLang="en-US" dirty="0"/>
              <a:t>、对圣道的</a:t>
            </a:r>
            <a:r>
              <a:rPr kumimoji="1" lang="zh-CN" altLang="en-US" dirty="0" smtClean="0"/>
              <a:t>温柔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11546"/>
            <a:ext cx="8229600" cy="5342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dirty="0" smtClean="0"/>
              <a:t>雅</a:t>
            </a:r>
            <a:r>
              <a:rPr lang="en-US" altLang="zh-CN" dirty="0"/>
              <a:t>1:18 </a:t>
            </a:r>
            <a:r>
              <a:rPr lang="zh-CN" altLang="zh-CN" dirty="0"/>
              <a:t>他按自己的旨意，用真道生了我们，叫我们在他所造的万物中好像初熟的果子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en-US" altLang="zh-CN" dirty="0"/>
              <a:t>:19 </a:t>
            </a:r>
            <a:r>
              <a:rPr lang="zh-CN" altLang="zh-CN" dirty="0"/>
              <a:t>我亲爱的弟兄们，这是你们所知道的。但你们各人要快快地听，慢慢地说，慢慢地动怒</a:t>
            </a:r>
            <a:r>
              <a:rPr lang="zh-CN" altLang="zh-CN" dirty="0" smtClean="0"/>
              <a:t>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en-US" altLang="zh-CN" dirty="0"/>
              <a:t>:20 </a:t>
            </a:r>
            <a:r>
              <a:rPr lang="zh-CN" altLang="zh-CN" dirty="0"/>
              <a:t>因为人的怒气并不成就　神的义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en-US" altLang="zh-CN" dirty="0"/>
              <a:t>:21 </a:t>
            </a:r>
            <a:r>
              <a:rPr lang="zh-CN" altLang="zh-CN" dirty="0"/>
              <a:t>所以，你们要脱去一切的污秽和盈余的邪恶，</a:t>
            </a:r>
            <a:r>
              <a:rPr lang="zh-CN" altLang="zh-CN" dirty="0">
                <a:solidFill>
                  <a:srgbClr val="FFFF00"/>
                </a:solidFill>
              </a:rPr>
              <a:t>存温柔的心领受那所栽种的道，就是能救你们灵魂的道。</a:t>
            </a:r>
            <a:endParaRPr lang="en-AU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4788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内容占位符 3" descr="20180720160802272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56" r="-18187"/>
          <a:stretch/>
        </p:blipFill>
        <p:spPr>
          <a:xfrm>
            <a:off x="1470133" y="134606"/>
            <a:ext cx="7673867" cy="6723394"/>
          </a:xfrm>
        </p:spPr>
      </p:pic>
    </p:spTree>
    <p:extLst>
      <p:ext uri="{BB962C8B-B14F-4D97-AF65-F5344CB8AC3E}">
        <p14:creationId xmlns:p14="http://schemas.microsoft.com/office/powerpoint/2010/main" val="2414275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陶土的制作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5"/>
            <a:r>
              <a:rPr lang="zh-CN" altLang="zh-CN" sz="3200" dirty="0" smtClean="0"/>
              <a:t>分类晾干风化</a:t>
            </a:r>
            <a:endParaRPr lang="en-AU" altLang="zh-CN" sz="3200" dirty="0"/>
          </a:p>
          <a:p>
            <a:pPr lvl="5"/>
            <a:r>
              <a:rPr lang="zh-CN" altLang="zh-CN" sz="3200" dirty="0" smtClean="0"/>
              <a:t>去杂质</a:t>
            </a:r>
            <a:r>
              <a:rPr lang="zh-CN" altLang="zh-CN" sz="3200" dirty="0"/>
              <a:t>（筛选</a:t>
            </a:r>
            <a:r>
              <a:rPr lang="zh-CN" altLang="zh-CN" sz="3200" dirty="0" smtClean="0"/>
              <a:t>）</a:t>
            </a:r>
            <a:endParaRPr lang="en-AU" altLang="zh-CN" sz="3200" dirty="0"/>
          </a:p>
          <a:p>
            <a:pPr lvl="5"/>
            <a:r>
              <a:rPr lang="zh-CN" altLang="zh-CN" sz="3200" dirty="0" smtClean="0"/>
              <a:t>粉碎</a:t>
            </a:r>
            <a:r>
              <a:rPr lang="en-AU" altLang="zh-CN" sz="3200" dirty="0" smtClean="0"/>
              <a:t> </a:t>
            </a:r>
          </a:p>
          <a:p>
            <a:pPr lvl="5"/>
            <a:r>
              <a:rPr lang="zh-CN" altLang="zh-CN" sz="3200" dirty="0" smtClean="0"/>
              <a:t>调配</a:t>
            </a:r>
            <a:r>
              <a:rPr lang="en-AU" altLang="zh-CN" sz="3200" dirty="0" smtClean="0"/>
              <a:t> </a:t>
            </a:r>
          </a:p>
          <a:p>
            <a:pPr lvl="5"/>
            <a:r>
              <a:rPr lang="zh-CN" altLang="zh-CN" sz="3200" dirty="0" smtClean="0"/>
              <a:t>淘洗滤浆</a:t>
            </a:r>
            <a:endParaRPr lang="en-US" altLang="zh-CN" sz="3200" dirty="0" smtClean="0"/>
          </a:p>
          <a:p>
            <a:pPr lvl="5"/>
            <a:r>
              <a:rPr lang="zh-CN" altLang="zh-CN" sz="3200" dirty="0" smtClean="0"/>
              <a:t>陈腐</a:t>
            </a:r>
            <a:r>
              <a:rPr lang="en-AU" altLang="zh-CN" sz="3200" dirty="0" smtClean="0"/>
              <a:t> </a:t>
            </a:r>
          </a:p>
          <a:p>
            <a:pPr lvl="5"/>
            <a:r>
              <a:rPr lang="zh-CN" altLang="zh-CN" sz="3200" dirty="0" smtClean="0"/>
              <a:t>练泥</a:t>
            </a:r>
            <a:endParaRPr lang="en-AU" altLang="zh-CN" sz="3200" dirty="0"/>
          </a:p>
          <a:p>
            <a:pPr lvl="5"/>
            <a:r>
              <a:rPr lang="zh-CN" altLang="zh-CN" sz="3200" dirty="0" smtClean="0"/>
              <a:t>泥料</a:t>
            </a:r>
            <a:endParaRPr lang="en-AU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990796850"/>
      </p:ext>
    </p:extLst>
  </p:cSld>
  <p:clrMapOvr>
    <a:masterClrMapping/>
  </p:clrMapOvr>
</p:sld>
</file>

<file path=ppt/theme/theme1.xml><?xml version="1.0" encoding="utf-8"?>
<a:theme xmlns:a="http://schemas.openxmlformats.org/drawingml/2006/main" name=" 黑色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黑色 .thmx</Template>
  <TotalTime>808</TotalTime>
  <Words>423</Words>
  <Application>Microsoft Macintosh PowerPoint</Application>
  <PresentationFormat>全屏显示(4:3)</PresentationFormat>
  <Paragraphs>63</Paragraphs>
  <Slides>23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 黑色 </vt:lpstr>
      <vt:lpstr>温柔的人有福了 Blessed are the meek</vt:lpstr>
      <vt:lpstr>PowerPoint 演示文稿</vt:lpstr>
      <vt:lpstr>一、温柔的真义</vt:lpstr>
      <vt:lpstr>二、温柔的对象</vt:lpstr>
      <vt:lpstr>PowerPoint 演示文稿</vt:lpstr>
      <vt:lpstr>PowerPoint 演示文稿</vt:lpstr>
      <vt:lpstr>2、对圣道的温柔</vt:lpstr>
      <vt:lpstr>PowerPoint 演示文稿</vt:lpstr>
      <vt:lpstr>陶土的制作</vt:lpstr>
      <vt:lpstr>去杂质（筛选）</vt:lpstr>
      <vt:lpstr>粉碎</vt:lpstr>
      <vt:lpstr>淘洗滤浆</vt:lpstr>
      <vt:lpstr>陈腐</vt:lpstr>
      <vt:lpstr>PowerPoint 演示文稿</vt:lpstr>
      <vt:lpstr>3、对人的温柔</vt:lpstr>
      <vt:lpstr>三、温柔的福分--必承受地土</vt:lpstr>
      <vt:lpstr>新天新地</vt:lpstr>
      <vt:lpstr>四、如何温柔？</vt:lpstr>
      <vt:lpstr>得救的乐歌</vt:lpstr>
      <vt:lpstr>PowerPoint 演示文稿</vt:lpstr>
      <vt:lpstr>PowerPoint 演示文稿</vt:lpstr>
      <vt:lpstr>总 结</vt:lpstr>
      <vt:lpstr>总 结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以利亚的心志与能力</dc:title>
  <dc:creator>Muqun Nan</dc:creator>
  <cp:lastModifiedBy>Muqun Nan</cp:lastModifiedBy>
  <cp:revision>42</cp:revision>
  <dcterms:created xsi:type="dcterms:W3CDTF">2016-10-14T22:13:45Z</dcterms:created>
  <dcterms:modified xsi:type="dcterms:W3CDTF">2019-11-23T12:13:00Z</dcterms:modified>
</cp:coreProperties>
</file>