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9" r:id="rId5"/>
    <p:sldId id="280" r:id="rId6"/>
    <p:sldId id="287" r:id="rId7"/>
    <p:sldId id="281" r:id="rId8"/>
    <p:sldId id="283" r:id="rId9"/>
    <p:sldId id="288" r:id="rId10"/>
    <p:sldId id="284" r:id="rId11"/>
    <p:sldId id="285" r:id="rId12"/>
    <p:sldId id="289" r:id="rId13"/>
    <p:sldId id="28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19/12/8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994013"/>
            <a:ext cx="7772400" cy="2606437"/>
          </a:xfrm>
        </p:spPr>
        <p:txBody>
          <a:bodyPr>
            <a:noAutofit/>
          </a:bodyPr>
          <a:lstStyle/>
          <a:p>
            <a:r>
              <a:rPr kumimoji="1" lang="zh-CN" altLang="en-US" sz="6600" dirty="0" smtClean="0"/>
              <a:t>饥渴慕义的人有福了</a:t>
            </a:r>
            <a:r>
              <a:rPr kumimoji="1" lang="en-US" altLang="zh-CN" sz="6600" dirty="0" smtClean="0"/>
              <a:t/>
            </a:r>
            <a:br>
              <a:rPr kumimoji="1" lang="en-US" altLang="zh-CN" sz="6600" dirty="0" smtClean="0"/>
            </a:br>
            <a:endParaRPr kumimoji="1" lang="zh-CN" altLang="en-US" sz="4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514476"/>
            <a:ext cx="6400800" cy="1124324"/>
          </a:xfrm>
        </p:spPr>
        <p:txBody>
          <a:bodyPr>
            <a:normAutofit/>
          </a:bodyPr>
          <a:lstStyle/>
          <a:p>
            <a:r>
              <a:rPr kumimoji="1" lang="zh-CN" altLang="en-US" sz="4800" dirty="0" smtClean="0"/>
              <a:t>马太福音五</a:t>
            </a:r>
            <a:r>
              <a:rPr kumimoji="1" lang="zh-CN" altLang="zh-CN" sz="4800" dirty="0"/>
              <a:t>6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279949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6000" dirty="0"/>
              <a:t>三、灵魂的饱</a:t>
            </a:r>
            <a:r>
              <a:rPr lang="zh-CN" altLang="zh-CN" sz="6000" dirty="0" smtClean="0"/>
              <a:t>足</a:t>
            </a:r>
            <a:endParaRPr kumimoji="1" lang="zh-CN" altLang="en-US" sz="6000" dirty="0"/>
          </a:p>
        </p:txBody>
      </p:sp>
      <p:pic>
        <p:nvPicPr>
          <p:cNvPr id="4" name="内容占位符 3" descr="070313_happy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3" b="875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6974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虚假的饱足感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 smtClean="0"/>
              <a:t>赛</a:t>
            </a:r>
            <a:r>
              <a:rPr lang="en-US" altLang="zh-CN" dirty="0"/>
              <a:t>55:1 “</a:t>
            </a:r>
            <a:r>
              <a:rPr lang="zh-CN" altLang="zh-CN" dirty="0"/>
              <a:t>你们一切干渴的都当就近水来；没有银钱的也可以来。你们都来，买了吃；不用银钱，不用价值，也来买酒和奶。</a:t>
            </a:r>
            <a:endParaRPr lang="en-AU" altLang="zh-CN" dirty="0"/>
          </a:p>
          <a:p>
            <a:r>
              <a:rPr lang="en-US" altLang="zh-CN" dirty="0"/>
              <a:t>55:2 </a:t>
            </a:r>
            <a:r>
              <a:rPr lang="zh-CN" altLang="zh-CN" dirty="0"/>
              <a:t>你们为何花钱（原文是平银）买那不足为食物的？用劳碌得来的买那不使人饱足的呢？你们要留意听我的话就能吃那美物，得享肥甘，心中喜乐。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01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约</a:t>
            </a:r>
            <a:r>
              <a:rPr lang="en-US" altLang="zh-CN" dirty="0" smtClean="0"/>
              <a:t>4</a:t>
            </a:r>
            <a:r>
              <a:rPr lang="en-US" altLang="zh-CN" dirty="0"/>
              <a:t>:13 </a:t>
            </a:r>
            <a:r>
              <a:rPr lang="zh-CN" altLang="en-US" dirty="0"/>
              <a:t>耶稣回答说：“凡喝这水的还要再渴；</a:t>
            </a:r>
          </a:p>
          <a:p>
            <a:pPr marL="0" indent="0">
              <a:buNone/>
            </a:pPr>
            <a:r>
              <a:rPr lang="en-US" altLang="zh-CN" dirty="0"/>
              <a:t>4:14 </a:t>
            </a:r>
            <a:r>
              <a:rPr lang="zh-CN" altLang="en-US" dirty="0"/>
              <a:t>人若喝我所赐的水就永远不渴。我所赐的水要在他里头成为泉源，直涌到永生。”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02761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真正饱足的生命</a:t>
            </a:r>
            <a:endParaRPr kumimoji="1" lang="zh-CN" altLang="en-US" dirty="0"/>
          </a:p>
        </p:txBody>
      </p:sp>
      <p:pic>
        <p:nvPicPr>
          <p:cNvPr id="4" name="内容占位符 3" descr="the-story-of-zacchaeu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40" r="-114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1420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800" dirty="0"/>
              <a:t>5:6 </a:t>
            </a:r>
            <a:r>
              <a:rPr lang="zh-CN" altLang="en-US" sz="4800" dirty="0"/>
              <a:t>饥渴慕义的人有福了！因为他们必得饱足。</a:t>
            </a:r>
            <a:r>
              <a:rPr lang="en-US" altLang="zh-CN" sz="4800" dirty="0" smtClean="0"/>
              <a:t>5</a:t>
            </a:r>
            <a:r>
              <a:rPr lang="en-US" altLang="zh-CN" sz="4800" dirty="0"/>
              <a:t>:6 Blessed are they which do hunger and thirst after righteousness: for they shall be filled.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70295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6600" dirty="0" smtClean="0"/>
              <a:t>一、灵魂的饥渴</a:t>
            </a:r>
            <a:endParaRPr kumimoji="1" lang="zh-CN" altLang="en-US" sz="6600" dirty="0"/>
          </a:p>
        </p:txBody>
      </p:sp>
      <p:pic>
        <p:nvPicPr>
          <p:cNvPr id="4" name="内容占位符 3" descr="SG-Why-does-diabetes-make-me-so-thirsty-722x406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549" b="-3549"/>
          <a:stretch>
            <a:fillRect/>
          </a:stretch>
        </p:blipFill>
        <p:spPr>
          <a:xfrm>
            <a:off x="457200" y="1600200"/>
            <a:ext cx="8229600" cy="4957763"/>
          </a:xfrm>
        </p:spPr>
      </p:pic>
    </p:spTree>
    <p:extLst>
      <p:ext uri="{BB962C8B-B14F-4D97-AF65-F5344CB8AC3E}">
        <p14:creationId xmlns:p14="http://schemas.microsoft.com/office/powerpoint/2010/main" val="296277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饥渴</a:t>
            </a:r>
            <a:r>
              <a:rPr kumimoji="1" lang="zh-CN" altLang="zh-CN" dirty="0"/>
              <a:t>——</a:t>
            </a:r>
            <a:r>
              <a:rPr kumimoji="1" lang="zh-CN" altLang="en-US" dirty="0" smtClean="0"/>
              <a:t>时代的特征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摩</a:t>
            </a:r>
            <a:r>
              <a:rPr lang="en-US" altLang="zh-CN" dirty="0"/>
              <a:t>8:11 </a:t>
            </a:r>
            <a:r>
              <a:rPr lang="zh-CN" altLang="zh-CN" dirty="0"/>
              <a:t>主耶和华说：</a:t>
            </a:r>
            <a:r>
              <a:rPr lang="en-US" altLang="zh-CN" dirty="0"/>
              <a:t>“</a:t>
            </a:r>
            <a:r>
              <a:rPr lang="zh-CN" altLang="zh-CN" dirty="0"/>
              <a:t>日子将到，我必命饥荒降在地上。人饥饿非因无饼，干渴非因无水，乃因不听耶和华的话。</a:t>
            </a:r>
            <a:r>
              <a:rPr lang="en-US" altLang="zh-CN" dirty="0"/>
              <a:t>8:12 </a:t>
            </a:r>
            <a:r>
              <a:rPr lang="zh-CN" altLang="zh-CN" dirty="0"/>
              <a:t>他们必飘流，从这海到那海，从北边到东边，往来奔跑，寻求耶和华的话，却寻不着。</a:t>
            </a:r>
            <a:r>
              <a:rPr lang="en-US" altLang="zh-CN" dirty="0"/>
              <a:t>8:13 “</a:t>
            </a:r>
            <a:r>
              <a:rPr lang="zh-CN" altLang="zh-CN" dirty="0"/>
              <a:t>当那日，美貌的处女和少年的男子必因干渴发昏。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229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en-US" dirty="0" smtClean="0"/>
              <a:t>灵魂的厌食症</a:t>
            </a:r>
            <a:endParaRPr kumimoji="1" lang="zh-CN" altLang="en-US" dirty="0"/>
          </a:p>
        </p:txBody>
      </p:sp>
      <p:pic>
        <p:nvPicPr>
          <p:cNvPr id="4" name="内容占位符 3" descr="15029590855771879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372" r="-737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1319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无法吸水的海绵</a:t>
            </a:r>
            <a:endParaRPr kumimoji="1" lang="zh-CN" altLang="en-US" dirty="0"/>
          </a:p>
        </p:txBody>
      </p:sp>
      <p:pic>
        <p:nvPicPr>
          <p:cNvPr id="4" name="内容占位符 3" descr="haimia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13" r="-361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4730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二、灵魂的粮食——</a:t>
            </a:r>
            <a:r>
              <a:rPr lang="zh-CN" altLang="zh-CN" dirty="0" smtClean="0"/>
              <a:t>义</a:t>
            </a:r>
            <a:endParaRPr kumimoji="1" lang="zh-CN" altLang="en-US" dirty="0"/>
          </a:p>
        </p:txBody>
      </p:sp>
      <p:pic>
        <p:nvPicPr>
          <p:cNvPr id="4" name="内容占位符 3" descr="1337061446958.jpg@288w_216h_99q_1e_1c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87" r="-181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2785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什么是义？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kumimoji="1" lang="en-US" altLang="zh-CN" sz="3600" dirty="0" smtClean="0"/>
          </a:p>
          <a:p>
            <a:pPr algn="ctr">
              <a:buFont typeface="Wingdings" charset="2"/>
              <a:buChar char="²"/>
            </a:pPr>
            <a:r>
              <a:rPr kumimoji="1" lang="en-US" altLang="zh-CN" sz="3600" dirty="0" smtClean="0"/>
              <a:t> </a:t>
            </a:r>
            <a:r>
              <a:rPr kumimoji="1" lang="zh-CN" altLang="en-US" sz="3600" dirty="0" smtClean="0"/>
              <a:t>上帝就是义</a:t>
            </a:r>
            <a:endParaRPr kumimoji="1" lang="en-US" altLang="zh-CN" sz="3600" dirty="0" smtClean="0"/>
          </a:p>
          <a:p>
            <a:pPr algn="ctr">
              <a:buFont typeface="Wingdings" charset="2"/>
              <a:buChar char="²"/>
            </a:pPr>
            <a:r>
              <a:rPr kumimoji="1" lang="en-US" altLang="zh-CN" sz="3600" dirty="0" smtClean="0"/>
              <a:t> </a:t>
            </a:r>
            <a:r>
              <a:rPr kumimoji="1" lang="zh-CN" altLang="en-US" sz="3600" dirty="0" smtClean="0"/>
              <a:t>义者耶稣</a:t>
            </a:r>
            <a:endParaRPr kumimoji="1" lang="en-US" altLang="zh-CN" sz="3600" dirty="0" smtClean="0"/>
          </a:p>
          <a:p>
            <a:pPr algn="ctr">
              <a:buFont typeface="Wingdings" charset="2"/>
              <a:buChar char="²"/>
            </a:pPr>
            <a:r>
              <a:rPr kumimoji="1" lang="en-US" altLang="zh-CN" sz="3600" dirty="0" smtClean="0"/>
              <a:t> </a:t>
            </a:r>
            <a:r>
              <a:rPr kumimoji="1" lang="zh-CN" altLang="en-US" sz="3600" dirty="0" smtClean="0"/>
              <a:t>福音显明上帝的义</a:t>
            </a:r>
            <a:endParaRPr kumimoji="1" lang="en-US" altLang="zh-CN" sz="3600" dirty="0" smtClean="0"/>
          </a:p>
          <a:p>
            <a:pPr algn="ctr">
              <a:buFont typeface="Wingdings" charset="2"/>
              <a:buChar char="²"/>
            </a:pPr>
            <a:r>
              <a:rPr kumimoji="1" lang="en-US" altLang="zh-CN" sz="3600" dirty="0" smtClean="0"/>
              <a:t> </a:t>
            </a:r>
            <a:r>
              <a:rPr kumimoji="1" lang="zh-CN" altLang="en-US" sz="3600" dirty="0" smtClean="0"/>
              <a:t>上帝的话全然公义</a:t>
            </a:r>
            <a:endParaRPr kumimoji="1"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1503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上帝的话全然公义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19:9 </a:t>
            </a:r>
            <a:r>
              <a:rPr lang="zh-CN" altLang="en-US" dirty="0"/>
              <a:t>耶和华的道理洁净，存到永远；耶和华的典章真实，全然公义。</a:t>
            </a:r>
          </a:p>
          <a:p>
            <a:r>
              <a:rPr lang="en-US" altLang="zh-CN" dirty="0"/>
              <a:t>19:10 </a:t>
            </a:r>
            <a:r>
              <a:rPr lang="zh-CN" altLang="en-US" dirty="0"/>
              <a:t>都比金子可羡慕，且比极多的精金可羡慕；比蜜甘甜，且比蜂房下滴的蜜甘甜。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92458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theme/theme1.xml><?xml version="1.0" encoding="utf-8"?>
<a:theme xmlns:a="http://schemas.openxmlformats.org/drawingml/2006/main" name=" 黑色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黑色 .thmx</Template>
  <TotalTime>858</TotalTime>
  <Words>245</Words>
  <Application>Microsoft Macintosh PowerPoint</Application>
  <PresentationFormat>全屏显示(4:3)</PresentationFormat>
  <Paragraphs>25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 黑色 </vt:lpstr>
      <vt:lpstr>饥渴慕义的人有福了 </vt:lpstr>
      <vt:lpstr>PowerPoint 演示文稿</vt:lpstr>
      <vt:lpstr>一、灵魂的饥渴</vt:lpstr>
      <vt:lpstr>饥渴——时代的特征</vt:lpstr>
      <vt:lpstr>灵魂的厌食症</vt:lpstr>
      <vt:lpstr>无法吸水的海绵</vt:lpstr>
      <vt:lpstr>二、灵魂的粮食——义</vt:lpstr>
      <vt:lpstr>什么是义？</vt:lpstr>
      <vt:lpstr>上帝的话全然公义</vt:lpstr>
      <vt:lpstr>三、灵魂的饱足</vt:lpstr>
      <vt:lpstr>虚假的饱足感</vt:lpstr>
      <vt:lpstr>PowerPoint 演示文稿</vt:lpstr>
      <vt:lpstr>真正饱足的生命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以利亚的心志与能力</dc:title>
  <dc:creator>Muqun Nan</dc:creator>
  <cp:lastModifiedBy>Muqun Nan</cp:lastModifiedBy>
  <cp:revision>49</cp:revision>
  <dcterms:created xsi:type="dcterms:W3CDTF">2016-10-14T22:13:45Z</dcterms:created>
  <dcterms:modified xsi:type="dcterms:W3CDTF">2019-12-07T20:25:07Z</dcterms:modified>
</cp:coreProperties>
</file>