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70" r:id="rId4"/>
    <p:sldId id="271" r:id="rId5"/>
    <p:sldId id="268" r:id="rId6"/>
    <p:sldId id="275" r:id="rId7"/>
    <p:sldId id="272" r:id="rId8"/>
    <p:sldId id="273" r:id="rId9"/>
    <p:sldId id="260" r:id="rId10"/>
    <p:sldId id="258" r:id="rId11"/>
    <p:sldId id="259" r:id="rId12"/>
    <p:sldId id="264" r:id="rId13"/>
    <p:sldId id="263" r:id="rId14"/>
    <p:sldId id="266" r:id="rId15"/>
    <p:sldId id="267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正在关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BFECD78-3C8E-49F2-8FAB-59489D168ABB}" type="datetimeFigureOut">
              <a:rPr lang="en-US" smtClean="0"/>
              <a:t>19/12/27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994013"/>
            <a:ext cx="7772400" cy="2606437"/>
          </a:xfrm>
        </p:spPr>
        <p:txBody>
          <a:bodyPr>
            <a:noAutofit/>
          </a:bodyPr>
          <a:lstStyle/>
          <a:p>
            <a:r>
              <a:rPr kumimoji="1" lang="zh-CN" altLang="en-US" sz="6600" dirty="0" smtClean="0"/>
              <a:t>怜恤人</a:t>
            </a:r>
            <a:r>
              <a:rPr kumimoji="1" lang="zh-CN" altLang="en-US" sz="6600" dirty="0" smtClean="0"/>
              <a:t>的人</a:t>
            </a:r>
            <a:r>
              <a:rPr kumimoji="1" lang="zh-CN" altLang="en-US" sz="6600" dirty="0" smtClean="0"/>
              <a:t>有福了</a:t>
            </a:r>
            <a:r>
              <a:rPr kumimoji="1" lang="en-US" altLang="zh-CN" sz="6600" dirty="0" smtClean="0"/>
              <a:t/>
            </a:r>
            <a:br>
              <a:rPr kumimoji="1" lang="en-US" altLang="zh-CN" sz="6600" dirty="0" smtClean="0"/>
            </a:br>
            <a:endParaRPr kumimoji="1"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514476"/>
            <a:ext cx="6400800" cy="1124324"/>
          </a:xfrm>
        </p:spPr>
        <p:txBody>
          <a:bodyPr>
            <a:normAutofit/>
          </a:bodyPr>
          <a:lstStyle/>
          <a:p>
            <a:r>
              <a:rPr kumimoji="1" lang="zh-CN" altLang="en-US" sz="4800" dirty="0" smtClean="0"/>
              <a:t>马太福音五</a:t>
            </a:r>
            <a:r>
              <a:rPr kumimoji="1" lang="zh-CN" altLang="zh-CN" sz="4800" dirty="0"/>
              <a:t>7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799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主耶稣的怜恤</a:t>
            </a:r>
            <a:endParaRPr kumimoji="1" lang="zh-CN" altLang="en-US" dirty="0"/>
          </a:p>
        </p:txBody>
      </p:sp>
      <p:pic>
        <p:nvPicPr>
          <p:cNvPr id="4" name="内容占位符 3" descr="Jesus_Healing_the_Man_with_Leprosy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r="118"/>
          <a:stretch>
            <a:fillRect/>
          </a:stretch>
        </p:blipFill>
        <p:spPr/>
      </p:pic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dirty="0" smtClean="0"/>
              <a:t>太</a:t>
            </a:r>
            <a:r>
              <a:rPr lang="en-US" altLang="zh-CN" sz="2800" dirty="0" smtClean="0"/>
              <a:t>8</a:t>
            </a:r>
            <a:r>
              <a:rPr lang="en-US" altLang="zh-CN" sz="2800" dirty="0"/>
              <a:t>:1 </a:t>
            </a:r>
            <a:r>
              <a:rPr lang="zh-CN" altLang="en-US" sz="2800" dirty="0"/>
              <a:t>耶稣下了山，有许多人跟着他</a:t>
            </a:r>
            <a:r>
              <a:rPr lang="zh-CN" altLang="en-US" sz="2800" dirty="0" smtClean="0"/>
              <a:t>。</a:t>
            </a:r>
            <a:r>
              <a:rPr lang="en-US" altLang="zh-CN" sz="2800" dirty="0" smtClean="0"/>
              <a:t>8</a:t>
            </a:r>
            <a:r>
              <a:rPr lang="en-US" altLang="zh-CN" sz="2800" dirty="0"/>
              <a:t>:2 </a:t>
            </a:r>
            <a:r>
              <a:rPr lang="zh-CN" altLang="en-US" sz="2800" dirty="0"/>
              <a:t>有一个长大麻风的来拜他，说：“主若肯，必能叫我洁净了。</a:t>
            </a:r>
            <a:r>
              <a:rPr lang="zh-CN" altLang="en-US" sz="2800" dirty="0" smtClean="0"/>
              <a:t>”</a:t>
            </a:r>
            <a:r>
              <a:rPr lang="en-US" altLang="zh-CN" sz="2800" dirty="0" smtClean="0"/>
              <a:t>8</a:t>
            </a:r>
            <a:r>
              <a:rPr lang="en-US" altLang="zh-CN" sz="2800" dirty="0"/>
              <a:t>:3 </a:t>
            </a:r>
            <a:r>
              <a:rPr lang="zh-CN" altLang="en-US" sz="2800" dirty="0"/>
              <a:t>耶稣伸手摸他，说：“我肯，你洁净了吧！”他的大麻风立刻就洁净了</a:t>
            </a:r>
            <a:r>
              <a:rPr lang="zh-CN" altLang="en-US" sz="2800" dirty="0" smtClean="0"/>
              <a:t>。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2706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主耶稣的怜恤</a:t>
            </a:r>
          </a:p>
        </p:txBody>
      </p:sp>
      <p:pic>
        <p:nvPicPr>
          <p:cNvPr id="7" name="内容占位符 6" descr="forgiveness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-24562" r="7307" b="-18230"/>
          <a:stretch/>
        </p:blipFill>
        <p:spPr>
          <a:xfrm>
            <a:off x="779463" y="1828800"/>
            <a:ext cx="3565525" cy="4297363"/>
          </a:xfrm>
        </p:spPr>
      </p:pic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 smtClean="0"/>
              <a:t>约</a:t>
            </a:r>
            <a:r>
              <a:rPr lang="en-US" altLang="zh-CN" sz="2800" dirty="0" smtClean="0"/>
              <a:t>8</a:t>
            </a:r>
            <a:r>
              <a:rPr lang="en-US" altLang="zh-CN" sz="2800" dirty="0"/>
              <a:t>:3 </a:t>
            </a:r>
            <a:r>
              <a:rPr lang="zh-CN" altLang="en-US" sz="2800" dirty="0"/>
              <a:t>文士和法利赛人带着一个行淫时被拿的妇人来，叫她站在当中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8</a:t>
            </a:r>
            <a:r>
              <a:rPr lang="en-US" altLang="zh-CN" sz="2800" dirty="0"/>
              <a:t>:4 </a:t>
            </a:r>
            <a:r>
              <a:rPr lang="zh-CN" altLang="en-US" sz="2800" dirty="0"/>
              <a:t>就对耶稣说：“夫子，这妇人是正行淫之时被拿的</a:t>
            </a:r>
            <a:r>
              <a:rPr lang="zh-CN" altLang="en-US" sz="2800" dirty="0" smtClean="0"/>
              <a:t>。</a:t>
            </a:r>
            <a:r>
              <a:rPr lang="en-US" altLang="zh-CN" sz="2800" dirty="0" smtClean="0"/>
              <a:t>8</a:t>
            </a:r>
            <a:r>
              <a:rPr lang="en-US" altLang="zh-CN" sz="2800" dirty="0"/>
              <a:t>:5 </a:t>
            </a:r>
            <a:r>
              <a:rPr lang="zh-CN" altLang="en-US" sz="2800" dirty="0"/>
              <a:t>摩西在律法上吩咐我们把这样的妇人用石头打死。你说该把她怎么样呢？”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4618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跟从我吧！</a:t>
            </a:r>
            <a:endParaRPr kumimoji="1"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/>
              <a:t>8:10 </a:t>
            </a:r>
            <a:r>
              <a:rPr lang="zh-CN" altLang="en-US" sz="3200" b="1" dirty="0"/>
              <a:t>耶稣就直起腰来，对她说：“妇人，那些人在哪里呢？没有人定你的罪吗？”</a:t>
            </a:r>
          </a:p>
          <a:p>
            <a:r>
              <a:rPr lang="en-US" altLang="zh-CN" sz="3200" b="1" dirty="0"/>
              <a:t>8:11 </a:t>
            </a:r>
            <a:r>
              <a:rPr lang="zh-CN" altLang="en-US" sz="3200" b="1" dirty="0"/>
              <a:t>她说：“主啊，没有。”耶稣说：“我也不定你的罪。去吧，从此不要再犯罪了！”</a:t>
            </a:r>
          </a:p>
          <a:p>
            <a:r>
              <a:rPr lang="en-US" altLang="zh-CN" sz="3200" b="1" dirty="0"/>
              <a:t>8:12 </a:t>
            </a:r>
            <a:r>
              <a:rPr lang="zh-CN" altLang="en-US" sz="3200" b="1" dirty="0"/>
              <a:t>耶稣又对众人说：“我是世界的光。跟从我的，就不在黑暗里走，必要得着生命的光。”</a:t>
            </a:r>
            <a:endParaRPr kumimoji="1"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490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主耶稣的怜恤</a:t>
            </a:r>
            <a:endParaRPr kumimoji="1" lang="zh-CN" altLang="en-US" dirty="0"/>
          </a:p>
        </p:txBody>
      </p:sp>
      <p:pic>
        <p:nvPicPr>
          <p:cNvPr id="5" name="内容占位符 4" descr="4b702f8a250f1ea8503a88c821c78fd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29"/>
          <a:stretch>
            <a:fillRect/>
          </a:stretch>
        </p:blipFill>
        <p:spPr/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 smtClean="0"/>
              <a:t>太</a:t>
            </a:r>
            <a:r>
              <a:rPr lang="en-US" altLang="zh-CN" sz="2800" dirty="0" smtClean="0"/>
              <a:t>9</a:t>
            </a:r>
            <a:r>
              <a:rPr lang="en-US" altLang="zh-CN" sz="2800" dirty="0"/>
              <a:t>:35 </a:t>
            </a:r>
            <a:r>
              <a:rPr lang="zh-CN" altLang="en-US" sz="2800" dirty="0"/>
              <a:t>耶稣走遍各城各乡，在会堂里教训人，宣讲天国的福音，又医治各样的病症。</a:t>
            </a:r>
          </a:p>
          <a:p>
            <a:pPr marL="0" indent="0">
              <a:buNone/>
            </a:pPr>
            <a:r>
              <a:rPr lang="en-US" altLang="zh-CN" sz="2800" dirty="0"/>
              <a:t>9:36 </a:t>
            </a:r>
            <a:r>
              <a:rPr lang="zh-CN" altLang="en-US" sz="2800" dirty="0"/>
              <a:t>他看见许多的人，就怜悯他们；因为他们困苦流离，如同羊没有牧人一般。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583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4400" dirty="0" smtClean="0"/>
              <a:t>不会讲道的宣教士</a:t>
            </a:r>
            <a:r>
              <a:rPr kumimoji="1" lang="en-US" altLang="zh-CN" sz="4400" dirty="0" smtClean="0"/>
              <a:t>—</a:t>
            </a:r>
            <a:r>
              <a:rPr kumimoji="1" lang="zh-CN" altLang="en-US" sz="4400" dirty="0" smtClean="0"/>
              <a:t>李文斯顿</a:t>
            </a:r>
            <a:endParaRPr kumimoji="1" lang="zh-CN" altLang="en-US" sz="4400" dirty="0"/>
          </a:p>
        </p:txBody>
      </p:sp>
      <p:pic>
        <p:nvPicPr>
          <p:cNvPr id="5" name="内容占位符 4" descr="www.christiantimes.cn-s232948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9" r="-5999"/>
          <a:stretch>
            <a:fillRect/>
          </a:stretch>
        </p:blipFill>
        <p:spPr>
          <a:xfrm>
            <a:off x="779463" y="1828800"/>
            <a:ext cx="7583487" cy="4297363"/>
          </a:xfrm>
        </p:spPr>
      </p:pic>
    </p:spTree>
    <p:extLst>
      <p:ext uri="{BB962C8B-B14F-4D97-AF65-F5344CB8AC3E}">
        <p14:creationId xmlns:p14="http://schemas.microsoft.com/office/powerpoint/2010/main" val="421330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他是谁？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683" y="1725716"/>
            <a:ext cx="8559018" cy="4997677"/>
          </a:xfrm>
        </p:spPr>
        <p:txBody>
          <a:bodyPr>
            <a:noAutofit/>
          </a:bodyPr>
          <a:lstStyle/>
          <a:p>
            <a:r>
              <a:rPr lang="zh-CN" altLang="zh-CN" b="1" dirty="0">
                <a:effectLst/>
              </a:rPr>
              <a:t>首先他是一位宣教士，一位伦敦宣道会的宣教士</a:t>
            </a:r>
            <a:r>
              <a:rPr lang="zh-CN" altLang="zh-CN" b="1" dirty="0" smtClean="0">
                <a:effectLst/>
              </a:rPr>
              <a:t>。</a:t>
            </a:r>
            <a:endParaRPr lang="en-AU" altLang="zh-CN" dirty="0" smtClean="0">
              <a:effectLst/>
            </a:endParaRPr>
          </a:p>
          <a:p>
            <a:r>
              <a:rPr lang="zh-CN" altLang="zh-CN" dirty="0" smtClean="0">
                <a:effectLst/>
              </a:rPr>
              <a:t>然</a:t>
            </a:r>
            <a:r>
              <a:rPr lang="zh-CN" altLang="zh-CN" dirty="0">
                <a:effectLst/>
              </a:rPr>
              <a:t>后他是一位医生，是进入非洲内陆的第一位医生</a:t>
            </a:r>
            <a:r>
              <a:rPr lang="zh-CN" altLang="zh-CN" dirty="0" smtClean="0">
                <a:effectLst/>
              </a:rPr>
              <a:t>。</a:t>
            </a:r>
            <a:endParaRPr lang="en-AU" altLang="zh-CN" dirty="0" smtClean="0">
              <a:effectLst/>
            </a:endParaRPr>
          </a:p>
          <a:p>
            <a:r>
              <a:rPr lang="zh-CN" altLang="zh-CN" dirty="0" smtClean="0">
                <a:effectLst/>
              </a:rPr>
              <a:t>他还</a:t>
            </a:r>
            <a:r>
              <a:rPr lang="zh-CN" altLang="zh-CN" dirty="0">
                <a:effectLst/>
              </a:rPr>
              <a:t>是一位地理学家，他绘制了第一副非洲内陆河山地图</a:t>
            </a:r>
            <a:r>
              <a:rPr lang="zh-CN" altLang="zh-CN" dirty="0" smtClean="0">
                <a:effectLst/>
              </a:rPr>
              <a:t>。</a:t>
            </a:r>
            <a:endParaRPr lang="en-AU" altLang="zh-CN" dirty="0" smtClean="0">
              <a:effectLst/>
            </a:endParaRPr>
          </a:p>
          <a:p>
            <a:r>
              <a:rPr lang="zh-CN" altLang="zh-CN" dirty="0" smtClean="0">
                <a:effectLst/>
              </a:rPr>
              <a:t>他更是一位探险家</a:t>
            </a:r>
            <a:r>
              <a:rPr lang="zh-CN" altLang="zh-CN" dirty="0">
                <a:effectLst/>
              </a:rPr>
              <a:t>，可以说是最伟大的探险家，没有之一。因为</a:t>
            </a:r>
            <a:r>
              <a:rPr lang="zh-CN" altLang="zh-CN" dirty="0" smtClean="0">
                <a:effectLst/>
              </a:rPr>
              <a:t>他的探险</a:t>
            </a:r>
            <a:endParaRPr lang="en-US" altLang="zh-CN" dirty="0" smtClean="0">
              <a:effectLst/>
            </a:endParaRPr>
          </a:p>
          <a:p>
            <a:r>
              <a:rPr lang="zh-CN" altLang="zh-CN" dirty="0" smtClean="0">
                <a:effectLst/>
              </a:rPr>
              <a:t>不是因为</a:t>
            </a:r>
            <a:r>
              <a:rPr lang="zh-CN" altLang="zh-CN" dirty="0">
                <a:effectLst/>
              </a:rPr>
              <a:t>好奇，也不是为了征服，仅仅是为了传播耶稣基督的福音，把上帝的救赎带给非洲人</a:t>
            </a:r>
            <a:r>
              <a:rPr lang="zh-CN" altLang="zh-CN" dirty="0" smtClean="0">
                <a:effectLst/>
              </a:rPr>
              <a:t>。</a:t>
            </a:r>
            <a:endParaRPr lang="en-AU" altLang="zh-CN" dirty="0">
              <a:effectLst/>
            </a:endParaRPr>
          </a:p>
          <a:p>
            <a:r>
              <a:rPr lang="zh-CN" altLang="zh-CN" dirty="0" smtClean="0">
                <a:effectLst/>
              </a:rPr>
              <a:t>为了这样</a:t>
            </a:r>
            <a:r>
              <a:rPr lang="zh-CN" altLang="zh-CN" dirty="0">
                <a:effectLst/>
              </a:rPr>
              <a:t>的使命，他也成为了政治家，他是终止非洲黑奴贸易的关键之人</a:t>
            </a:r>
            <a:r>
              <a:rPr lang="zh-CN" altLang="zh-CN" dirty="0" smtClean="0">
                <a:effectLst/>
              </a:rPr>
              <a:t>。</a:t>
            </a:r>
            <a:r>
              <a:rPr lang="en-AU" altLang="zh-CN" dirty="0">
                <a:effectLst/>
              </a:rPr>
              <a:t> 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785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 smtClean="0">
                <a:effectLst/>
              </a:rPr>
              <a:t>主</a:t>
            </a:r>
            <a:r>
              <a:rPr lang="zh-CN" altLang="zh-CN" dirty="0">
                <a:effectLst/>
              </a:rPr>
              <a:t>日学老师汤玛斯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dirty="0">
                <a:effectLst/>
              </a:rPr>
              <a:t>李文斯顿的主日学老师汤玛斯，是对他一生影响最深的人</a:t>
            </a:r>
            <a:r>
              <a:rPr lang="zh-CN" altLang="zh-CN" dirty="0" smtClean="0">
                <a:effectLst/>
              </a:rPr>
              <a:t>。</a:t>
            </a:r>
            <a:endParaRPr lang="en-AU" altLang="zh-CN" dirty="0">
              <a:effectLst/>
            </a:endParaRPr>
          </a:p>
          <a:p>
            <a:r>
              <a:rPr lang="zh-CN" altLang="zh-CN" b="1" dirty="0" smtClean="0">
                <a:effectLst/>
              </a:rPr>
              <a:t>老师曾经劝勉李文斯顿：</a:t>
            </a:r>
            <a:endParaRPr lang="en-US" altLang="zh-CN" b="1" dirty="0">
              <a:effectLst/>
            </a:endParaRPr>
          </a:p>
          <a:p>
            <a:pPr marL="295275" lvl="1" indent="0">
              <a:buNone/>
            </a:pPr>
            <a:r>
              <a:rPr lang="zh-CN" altLang="en-US" b="1" dirty="0" smtClean="0">
                <a:effectLst/>
              </a:rPr>
              <a:t>“</a:t>
            </a:r>
            <a:r>
              <a:rPr lang="zh-CN" altLang="zh-CN" b="1" dirty="0" smtClean="0">
                <a:effectLst/>
              </a:rPr>
              <a:t>信仰不要为了追求感动和神迹</a:t>
            </a:r>
            <a:r>
              <a:rPr lang="zh-CN" altLang="zh-CN" b="1" dirty="0">
                <a:effectLst/>
              </a:rPr>
              <a:t>，而要学习与神同行。把每天当尽的职责交在上帝手中，成为一个基督徒，是成为一个踏实的人，耶稣做的远比讲的更多</a:t>
            </a:r>
            <a:r>
              <a:rPr lang="zh-CN" altLang="zh-CN" b="1" dirty="0" smtClean="0">
                <a:effectLst/>
              </a:rPr>
              <a:t>。真实</a:t>
            </a:r>
            <a:r>
              <a:rPr lang="zh-CN" altLang="zh-CN" b="1" dirty="0">
                <a:effectLst/>
              </a:rPr>
              <a:t>的信仰，使人每天做该做的事。正如耶稣说的，凭着他们的果子，就可以认出他们来</a:t>
            </a:r>
            <a:r>
              <a:rPr lang="zh-CN" altLang="zh-CN" b="1" dirty="0" smtClean="0">
                <a:effectLst/>
              </a:rPr>
              <a:t>。</a:t>
            </a:r>
            <a:r>
              <a:rPr lang="zh-CN" altLang="en-US" b="1" dirty="0" smtClean="0">
                <a:effectLst/>
              </a:rPr>
              <a:t>”</a:t>
            </a:r>
            <a:endParaRPr lang="en-AU" altLang="zh-CN" dirty="0">
              <a:effectLst/>
            </a:endParaRPr>
          </a:p>
          <a:p>
            <a:r>
              <a:rPr lang="zh-CN" altLang="zh-CN" dirty="0">
                <a:effectLst/>
              </a:rPr>
              <a:t>老师汤玛斯离世之前，召来所有主日学的孩子，包括李文斯顿，为他们每一个人提名祷告，将他们一一的交托在上帝手中，然后才安息。</a:t>
            </a:r>
            <a:endParaRPr lang="en-AU" altLang="zh-CN" dirty="0">
              <a:effectLst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138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总结：必蒙怜恤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36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 smtClean="0"/>
              <a:t>5</a:t>
            </a:r>
            <a:r>
              <a:rPr lang="en-US" altLang="zh-CN" sz="4800" dirty="0"/>
              <a:t>:7 </a:t>
            </a:r>
            <a:r>
              <a:rPr lang="zh-CN" altLang="en-US" sz="4800" dirty="0"/>
              <a:t>怜恤人的人有福了！因为他们必蒙怜恤</a:t>
            </a:r>
            <a:r>
              <a:rPr lang="zh-CN" altLang="en-US" sz="4800" dirty="0" smtClean="0"/>
              <a:t>。</a:t>
            </a:r>
            <a:r>
              <a:rPr lang="en-US" altLang="zh-CN" sz="4800" dirty="0" smtClean="0"/>
              <a:t>Blessed </a:t>
            </a:r>
            <a:r>
              <a:rPr lang="en-US" altLang="zh-CN" sz="4800" dirty="0"/>
              <a:t>are the merciful: for they shall obtain mercy.</a:t>
            </a:r>
            <a:endParaRPr kumimoji="1"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029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一、怜恤的心灵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路</a:t>
            </a:r>
            <a:r>
              <a:rPr lang="en-US" altLang="zh-CN" sz="3200" dirty="0" smtClean="0"/>
              <a:t>15</a:t>
            </a:r>
            <a:r>
              <a:rPr lang="en-US" altLang="zh-CN" sz="3200" dirty="0"/>
              <a:t>:20 </a:t>
            </a:r>
            <a:r>
              <a:rPr lang="zh-CN" altLang="en-US" sz="3200" dirty="0"/>
              <a:t>于是起来，往他父亲那里去。相离还远，他父亲看见，就动了慈心，跑去抱着他的颈项，连连与他亲嘴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20127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200" dirty="0"/>
              <a:t>路</a:t>
            </a:r>
            <a:r>
              <a:rPr lang="en-US" altLang="zh-CN" sz="3200" dirty="0"/>
              <a:t>10:33 </a:t>
            </a:r>
            <a:r>
              <a:rPr lang="zh-CN" altLang="en-US" sz="3200" dirty="0"/>
              <a:t>惟有一个撒玛利亚人行路来到那里，看见他就动了慈心，</a:t>
            </a:r>
            <a:r>
              <a:rPr lang="en-US" altLang="zh-CN" sz="3200" dirty="0"/>
              <a:t>10:34 </a:t>
            </a:r>
            <a:r>
              <a:rPr lang="zh-CN" altLang="en-US" sz="3200" dirty="0"/>
              <a:t>上前用油和酒倒在他的伤处，包裹好了，扶他骑上自己的牲口，带到店里去照应他。</a:t>
            </a:r>
            <a:r>
              <a:rPr lang="en-US" altLang="zh-CN" sz="3200" dirty="0"/>
              <a:t>10:35 </a:t>
            </a:r>
            <a:r>
              <a:rPr lang="zh-CN" altLang="en-US" sz="3200" dirty="0"/>
              <a:t>第二天拿出二钱银子来，交给店主，说：‘你且照应他；此外所费用的，我回来必还你。’</a:t>
            </a:r>
            <a:endParaRPr kumimoji="1" lang="zh-CN" altLang="en-US" sz="3200" dirty="0"/>
          </a:p>
          <a:p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824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二、怜悯的行走</a:t>
            </a:r>
            <a:endParaRPr kumimoji="1" lang="zh-CN" altLang="en-US" dirty="0"/>
          </a:p>
        </p:txBody>
      </p:sp>
      <p:pic>
        <p:nvPicPr>
          <p:cNvPr id="5" name="内容占位符 4" descr="20190409_45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r="22343"/>
          <a:stretch>
            <a:fillRect/>
          </a:stretch>
        </p:blipFill>
        <p:spPr>
          <a:xfrm>
            <a:off x="779463" y="1828800"/>
            <a:ext cx="3565525" cy="4297363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3200" dirty="0" smtClean="0"/>
              <a:t>弥迦书</a:t>
            </a:r>
            <a:r>
              <a:rPr lang="en-US" altLang="zh-CN" sz="3200" dirty="0" smtClean="0"/>
              <a:t>6</a:t>
            </a:r>
            <a:r>
              <a:rPr lang="en-US" altLang="zh-CN" sz="3200" dirty="0"/>
              <a:t>:8 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sz="3200" dirty="0" smtClean="0"/>
              <a:t>世人哪</a:t>
            </a:r>
            <a:r>
              <a:rPr lang="zh-CN" altLang="en-US" sz="3200" dirty="0"/>
              <a:t>，耶和华已指示你何为善。他向你所要的是什么呢</a:t>
            </a:r>
            <a:r>
              <a:rPr lang="zh-CN" altLang="en-US" sz="3200" dirty="0" smtClean="0"/>
              <a:t>？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sz="3200" dirty="0" smtClean="0"/>
              <a:t>只要你行公义</a:t>
            </a:r>
            <a:r>
              <a:rPr lang="zh-CN" altLang="en-US" sz="3200" dirty="0"/>
              <a:t>，好怜悯，存谦卑的心，与你的　神同行。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9785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与主同行的生命</a:t>
            </a:r>
            <a:endParaRPr kumimoji="1" lang="zh-CN" altLang="en-US" dirty="0"/>
          </a:p>
        </p:txBody>
      </p:sp>
      <p:pic>
        <p:nvPicPr>
          <p:cNvPr id="8" name="内容占位符 7" descr="Young-Amy-Carmichael-212x3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4" b="7414"/>
          <a:stretch>
            <a:fillRect/>
          </a:stretch>
        </p:blipFill>
        <p:spPr/>
      </p:pic>
      <p:pic>
        <p:nvPicPr>
          <p:cNvPr id="7" name="内容占位符 6" descr="Amy-Carmichael-and-children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2" r="-1160" b="8324"/>
          <a:stretch/>
        </p:blipFill>
        <p:spPr>
          <a:xfrm>
            <a:off x="779463" y="1676936"/>
            <a:ext cx="3072095" cy="4449227"/>
          </a:xfrm>
        </p:spPr>
      </p:pic>
      <p:sp>
        <p:nvSpPr>
          <p:cNvPr id="9" name="文本框 8"/>
          <p:cNvSpPr txBox="1"/>
          <p:nvPr/>
        </p:nvSpPr>
        <p:spPr>
          <a:xfrm>
            <a:off x="2934518" y="6345447"/>
            <a:ext cx="372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Amy Carmichael 1867-1951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477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看见那看不见的主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太</a:t>
            </a:r>
            <a:r>
              <a:rPr lang="en-US" altLang="zh-CN" dirty="0" smtClean="0"/>
              <a:t>25</a:t>
            </a:r>
            <a:r>
              <a:rPr lang="en-US" altLang="zh-CN" dirty="0"/>
              <a:t>:34 </a:t>
            </a:r>
            <a:r>
              <a:rPr lang="zh-CN" altLang="en-US" dirty="0"/>
              <a:t>于是王要向那右边的说：‘你们这蒙我父赐福的，可来承受那创世以来为你们所预备的国；</a:t>
            </a:r>
          </a:p>
          <a:p>
            <a:r>
              <a:rPr lang="en-US" altLang="zh-CN" dirty="0"/>
              <a:t>25:35 </a:t>
            </a:r>
            <a:r>
              <a:rPr lang="zh-CN" altLang="en-US" dirty="0"/>
              <a:t>因为我饿了，你们给我吃，渴了，你们给我喝；我作客旅，你们留我住；</a:t>
            </a:r>
          </a:p>
          <a:p>
            <a:r>
              <a:rPr lang="en-US" altLang="zh-CN" dirty="0" smtClean="0"/>
              <a:t>25</a:t>
            </a:r>
            <a:r>
              <a:rPr lang="en-US" altLang="zh-CN" dirty="0"/>
              <a:t>:37 </a:t>
            </a:r>
            <a:r>
              <a:rPr lang="zh-CN" altLang="en-US" dirty="0"/>
              <a:t>义人就回答说：‘主啊，我们什么时候见你饿了，给你吃，渴了，给你喝？</a:t>
            </a:r>
          </a:p>
          <a:p>
            <a:r>
              <a:rPr lang="en-US" altLang="zh-CN" dirty="0"/>
              <a:t>25:38 </a:t>
            </a:r>
            <a:r>
              <a:rPr lang="zh-CN" altLang="en-US" dirty="0"/>
              <a:t>什么时候见你作客旅，留你住，或是赤身露体，给你穿？</a:t>
            </a:r>
          </a:p>
          <a:p>
            <a:r>
              <a:rPr lang="en-US" altLang="zh-CN" dirty="0"/>
              <a:t>25:39 </a:t>
            </a:r>
            <a:r>
              <a:rPr lang="zh-CN" altLang="en-US" dirty="0"/>
              <a:t>又什么时候见你病了，或是在监里，来看你呢？’</a:t>
            </a:r>
          </a:p>
          <a:p>
            <a:r>
              <a:rPr lang="en-US" altLang="zh-CN" dirty="0"/>
              <a:t>25:40 </a:t>
            </a:r>
            <a:r>
              <a:rPr lang="zh-CN" altLang="en-US" dirty="0"/>
              <a:t>王要回答说：‘我实在告诉你们，这些事你们既做在我这弟兄中一个最小的身上，就是做在我身上了。’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451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 smtClean="0"/>
              <a:t>太</a:t>
            </a:r>
            <a:r>
              <a:rPr lang="en-US" altLang="zh-CN" dirty="0" smtClean="0"/>
              <a:t>25</a:t>
            </a:r>
            <a:r>
              <a:rPr lang="en-US" altLang="zh-CN" dirty="0"/>
              <a:t>:41 </a:t>
            </a:r>
            <a:r>
              <a:rPr lang="zh-CN" altLang="en-US" dirty="0"/>
              <a:t>王又要向那左边的说：‘你们这被咒诅的人，离开我！进入那为魔鬼和他的使者所预备的永火里去！</a:t>
            </a:r>
          </a:p>
          <a:p>
            <a:r>
              <a:rPr lang="en-US" altLang="zh-CN" dirty="0"/>
              <a:t>25:42 </a:t>
            </a:r>
            <a:r>
              <a:rPr lang="zh-CN" altLang="en-US" dirty="0"/>
              <a:t>因为我饿了，你们不给我吃，渴了，你们不给我喝；</a:t>
            </a:r>
          </a:p>
          <a:p>
            <a:r>
              <a:rPr lang="en-US" altLang="zh-CN" dirty="0"/>
              <a:t>25:43 </a:t>
            </a:r>
            <a:r>
              <a:rPr lang="zh-CN" altLang="en-US" dirty="0"/>
              <a:t>我作客旅，你们不留我住；我赤身露体，你们不给我穿；我病了，我在监里，你们不来看顾我。’</a:t>
            </a:r>
          </a:p>
          <a:p>
            <a:r>
              <a:rPr lang="en-US" altLang="zh-CN" dirty="0"/>
              <a:t>25:44 </a:t>
            </a:r>
            <a:r>
              <a:rPr lang="zh-CN" altLang="en-US" dirty="0"/>
              <a:t>他们也要回答说：‘主啊，我们什么时候见你饿了，或渴了，或作客旅，或赤身露体，或病了，或在监里，不伺候你呢？’</a:t>
            </a:r>
          </a:p>
          <a:p>
            <a:r>
              <a:rPr lang="en-US" altLang="zh-CN" dirty="0"/>
              <a:t>25:45 </a:t>
            </a:r>
            <a:r>
              <a:rPr lang="zh-CN" altLang="en-US" dirty="0"/>
              <a:t>王要回答说：‘我实在告诉你们，这些事你们既不做在我这弟兄中一个最小的身上，就是不做在我身上了。’</a:t>
            </a:r>
          </a:p>
          <a:p>
            <a:r>
              <a:rPr lang="en-US" altLang="zh-CN" dirty="0"/>
              <a:t>25:46 </a:t>
            </a:r>
            <a:r>
              <a:rPr lang="zh-CN" altLang="en-US" dirty="0"/>
              <a:t>这些人要往永刑里去；那些义人要往永生里去。”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981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三、怜恤的样式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 smtClean="0"/>
              <a:t>太</a:t>
            </a:r>
            <a:r>
              <a:rPr lang="en-US" altLang="zh-CN" sz="3200" dirty="0" smtClean="0"/>
              <a:t>5</a:t>
            </a:r>
            <a:r>
              <a:rPr lang="en-US" altLang="zh-CN" sz="3200" dirty="0"/>
              <a:t>:44 </a:t>
            </a:r>
            <a:r>
              <a:rPr lang="zh-CN" altLang="en-US" sz="3200" dirty="0"/>
              <a:t>只是我告诉你们，要爱你们的仇敌，为那逼迫你们的祷告。</a:t>
            </a:r>
          </a:p>
          <a:p>
            <a:pPr marL="0" indent="0">
              <a:buNone/>
            </a:pPr>
            <a:r>
              <a:rPr lang="en-US" altLang="zh-CN" sz="3200" dirty="0"/>
              <a:t>5:45 </a:t>
            </a:r>
            <a:r>
              <a:rPr lang="zh-CN" altLang="en-US" sz="3200" dirty="0"/>
              <a:t>这样就可以作你们天父的儿子；因为他叫日头照好人，也照歹人；降雨给义人，也给不义的人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en-US" altLang="zh-CN" sz="3200" dirty="0"/>
              <a:t>13:15 </a:t>
            </a:r>
            <a:r>
              <a:rPr lang="zh-CN" altLang="en-US" sz="3200" dirty="0"/>
              <a:t>我给你们作了榜样，叫你们照着我向你们所做的去做。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4626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引用单元格">
  <a:themeElements>
    <a:clrScheme name="引用单元格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引用单元格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引用单元格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引用单元格.thmx</Template>
  <TotalTime>1145</TotalTime>
  <Words>768</Words>
  <Application>Microsoft Macintosh PowerPoint</Application>
  <PresentationFormat>全屏显示(4:3)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引用单元格</vt:lpstr>
      <vt:lpstr>怜恤人的人有福了 </vt:lpstr>
      <vt:lpstr>PowerPoint 演示文稿</vt:lpstr>
      <vt:lpstr>一、怜恤的心灵</vt:lpstr>
      <vt:lpstr>PowerPoint 演示文稿</vt:lpstr>
      <vt:lpstr>二、怜悯的行走</vt:lpstr>
      <vt:lpstr>与主同行的生命</vt:lpstr>
      <vt:lpstr>看见那看不见的主</vt:lpstr>
      <vt:lpstr>PowerPoint 演示文稿</vt:lpstr>
      <vt:lpstr>三、怜恤的样式</vt:lpstr>
      <vt:lpstr>主耶稣的怜恤</vt:lpstr>
      <vt:lpstr>主耶稣的怜恤</vt:lpstr>
      <vt:lpstr>跟从我吧！</vt:lpstr>
      <vt:lpstr>主耶稣的怜恤</vt:lpstr>
      <vt:lpstr>不会讲道的宣教士—李文斯顿</vt:lpstr>
      <vt:lpstr>他是谁？</vt:lpstr>
      <vt:lpstr>主日学老师汤玛斯</vt:lpstr>
      <vt:lpstr>总结：必蒙怜恤</vt:lpstr>
    </vt:vector>
  </TitlesOfParts>
  <Company>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以利亚的心志与能力</dc:title>
  <dc:creator>Muqun Nan</dc:creator>
  <cp:lastModifiedBy>Muqun Nan</cp:lastModifiedBy>
  <cp:revision>64</cp:revision>
  <dcterms:created xsi:type="dcterms:W3CDTF">2016-10-14T22:13:45Z</dcterms:created>
  <dcterms:modified xsi:type="dcterms:W3CDTF">2019-12-27T04:35:07Z</dcterms:modified>
</cp:coreProperties>
</file>