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72" r:id="rId8"/>
    <p:sldId id="263" r:id="rId9"/>
    <p:sldId id="264" r:id="rId10"/>
    <p:sldId id="270" r:id="rId11"/>
    <p:sldId id="266" r:id="rId12"/>
    <p:sldId id="268" r:id="rId13"/>
    <p:sldId id="269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正在关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6BFECD78-3C8E-49F2-8FAB-59489D168ABB}" type="datetimeFigureOut">
              <a:rPr lang="en-US" smtClean="0"/>
              <a:t>20/1/4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sz="6600" dirty="0" smtClean="0"/>
              <a:t>清心的人有福了</a:t>
            </a:r>
            <a:endParaRPr kumimoji="1" lang="zh-CN" altLang="en-US" sz="66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kumimoji="1" lang="en-US" altLang="zh-CN" sz="3600" dirty="0" smtClean="0"/>
          </a:p>
          <a:p>
            <a:r>
              <a:rPr kumimoji="1" lang="zh-CN" altLang="en-US" sz="3600" dirty="0" smtClean="0"/>
              <a:t>马太福音五</a:t>
            </a:r>
            <a:r>
              <a:rPr kumimoji="1" lang="en-US" altLang="zh-CN" sz="3600" dirty="0" smtClean="0"/>
              <a:t>8-12</a:t>
            </a:r>
            <a:endParaRPr kumimoji="1"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5283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dirty="0">
                <a:effectLst/>
              </a:rPr>
              <a:t>9:6 </a:t>
            </a:r>
            <a:r>
              <a:rPr lang="zh-CN" altLang="zh-CN" sz="3200" dirty="0">
                <a:effectLst/>
              </a:rPr>
              <a:t>你们愚蒙人，要舍弃愚蒙，就得存活，并要走光明的道。</a:t>
            </a:r>
            <a:r>
              <a:rPr lang="en-US" altLang="zh-CN" sz="3200" dirty="0">
                <a:effectLst/>
              </a:rPr>
              <a:t>”9:7 </a:t>
            </a:r>
            <a:r>
              <a:rPr lang="zh-CN" altLang="zh-CN" sz="3200" dirty="0">
                <a:effectLst/>
              </a:rPr>
              <a:t>指斥亵慢人的，必受辱骂；责备恶人的，必被玷污。</a:t>
            </a:r>
            <a:r>
              <a:rPr lang="en-US" altLang="zh-CN" sz="3200" dirty="0">
                <a:effectLst/>
              </a:rPr>
              <a:t>9:8 </a:t>
            </a:r>
            <a:r>
              <a:rPr lang="zh-CN" altLang="zh-CN" sz="3200" dirty="0">
                <a:effectLst/>
              </a:rPr>
              <a:t>不要责备亵慢人，恐怕他恨你；要责备智慧人，他必爱你。</a:t>
            </a:r>
            <a:r>
              <a:rPr lang="en-US" altLang="zh-CN" sz="3200" dirty="0">
                <a:effectLst/>
              </a:rPr>
              <a:t>9:9 </a:t>
            </a:r>
            <a:r>
              <a:rPr lang="zh-CN" altLang="zh-CN" sz="3200" dirty="0">
                <a:effectLst/>
              </a:rPr>
              <a:t>教导智慧人，他就越发有智慧；指示义人，他就增长学问。</a:t>
            </a:r>
            <a:r>
              <a:rPr lang="en-US" altLang="zh-CN" sz="3200" dirty="0">
                <a:effectLst/>
              </a:rPr>
              <a:t>9:10 </a:t>
            </a:r>
            <a:r>
              <a:rPr lang="zh-CN" altLang="zh-CN" sz="3200" dirty="0">
                <a:effectLst/>
              </a:rPr>
              <a:t>敬畏耶和华是智慧的开端；认识至圣者便是聪明。</a:t>
            </a:r>
            <a:r>
              <a:rPr lang="en-US" altLang="zh-CN" sz="3200" dirty="0">
                <a:effectLst/>
              </a:rPr>
              <a:t>9:11 </a:t>
            </a:r>
            <a:r>
              <a:rPr lang="zh-CN" altLang="zh-CN" sz="3200" dirty="0">
                <a:effectLst/>
              </a:rPr>
              <a:t>你藉着我，日子必增多，年岁也必加添。</a:t>
            </a:r>
            <a:endParaRPr lang="en-AU" altLang="zh-CN" sz="3200" dirty="0">
              <a:effectLst/>
            </a:endParaRPr>
          </a:p>
          <a:p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2578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effectLst/>
              </a:rPr>
              <a:t>三、为义受逼迫的人有福</a:t>
            </a:r>
            <a:r>
              <a:rPr lang="zh-CN" altLang="zh-CN" dirty="0" smtClean="0">
                <a:effectLst/>
              </a:rPr>
              <a:t>了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3200" dirty="0">
                <a:effectLst/>
              </a:rPr>
              <a:t>太</a:t>
            </a:r>
            <a:r>
              <a:rPr lang="en-US" altLang="zh-CN" sz="3200" dirty="0">
                <a:effectLst/>
              </a:rPr>
              <a:t>5:10 </a:t>
            </a:r>
            <a:r>
              <a:rPr lang="zh-CN" altLang="zh-CN" sz="3200" dirty="0">
                <a:effectLst/>
              </a:rPr>
              <a:t>为义受逼迫的人有福了！因为天国是他们的。</a:t>
            </a:r>
            <a:r>
              <a:rPr lang="en-US" altLang="zh-CN" sz="3200" dirty="0">
                <a:effectLst/>
              </a:rPr>
              <a:t>5:11 </a:t>
            </a:r>
            <a:r>
              <a:rPr lang="zh-CN" altLang="zh-CN" sz="3200" dirty="0">
                <a:effectLst/>
              </a:rPr>
              <a:t>人若因我辱骂你们，逼迫你们，捏造各样坏话毁谤你们，你们就有福了！</a:t>
            </a:r>
            <a:r>
              <a:rPr lang="en-US" altLang="zh-CN" sz="3200" dirty="0">
                <a:effectLst/>
              </a:rPr>
              <a:t>5:12 </a:t>
            </a:r>
            <a:r>
              <a:rPr lang="zh-CN" altLang="zh-CN" sz="3200" dirty="0">
                <a:effectLst/>
              </a:rPr>
              <a:t>应当欢喜快乐，因为你们在天上的赏赐是大的。在你们以前的先知，人也是这样逼迫他们。</a:t>
            </a:r>
            <a:r>
              <a:rPr lang="en-US" altLang="zh-CN" sz="3200" dirty="0">
                <a:effectLst/>
              </a:rPr>
              <a:t>”</a:t>
            </a:r>
            <a:endParaRPr lang="en-AU" altLang="zh-CN" sz="3200" dirty="0">
              <a:effectLst/>
            </a:endParaRPr>
          </a:p>
          <a:p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1475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zh-CN" dirty="0">
                <a:effectLst/>
              </a:rPr>
              <a:t>福分：因为天国是他们</a:t>
            </a:r>
            <a:r>
              <a:rPr lang="zh-CN" altLang="zh-CN" dirty="0" smtClean="0">
                <a:effectLst/>
              </a:rPr>
              <a:t>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zh-CN" dirty="0">
                <a:effectLst/>
              </a:rPr>
              <a:t>— 在世的</a:t>
            </a:r>
            <a:r>
              <a:rPr lang="zh-CN" altLang="zh-CN" dirty="0" smtClean="0">
                <a:effectLst/>
              </a:rPr>
              <a:t>日子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zh-CN" altLang="zh-CN" dirty="0" smtClean="0">
                <a:effectLst/>
              </a:rPr>
              <a:t>彼</a:t>
            </a:r>
            <a:r>
              <a:rPr lang="zh-CN" altLang="zh-CN" dirty="0">
                <a:effectLst/>
              </a:rPr>
              <a:t>前</a:t>
            </a:r>
            <a:r>
              <a:rPr lang="en-US" altLang="zh-CN" dirty="0">
                <a:effectLst/>
              </a:rPr>
              <a:t>4:1 </a:t>
            </a:r>
            <a:r>
              <a:rPr lang="zh-CN" altLang="zh-CN" dirty="0">
                <a:effectLst/>
              </a:rPr>
              <a:t>基督既在肉身受苦，你们也当将这样的心志作为兵器，因为在肉身受过苦的，就已经与罪断绝了。</a:t>
            </a:r>
            <a:r>
              <a:rPr lang="en-US" altLang="zh-CN" dirty="0">
                <a:effectLst/>
              </a:rPr>
              <a:t>4:2 </a:t>
            </a:r>
            <a:r>
              <a:rPr lang="zh-CN" altLang="zh-CN" dirty="0">
                <a:effectLst/>
              </a:rPr>
              <a:t>你们存这样的心，从今以后就可以不从人的情欲，只从　神的旨意在世度余下的光阴</a:t>
            </a:r>
            <a:r>
              <a:rPr lang="zh-CN" altLang="zh-CN" dirty="0" smtClean="0">
                <a:effectLst/>
              </a:rPr>
              <a:t>。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zh-CN" altLang="zh-CN" dirty="0">
                <a:effectLst/>
              </a:rPr>
              <a:t>— 将来的时候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zh-CN" altLang="zh-CN" dirty="0">
                <a:effectLst/>
              </a:rPr>
              <a:t>启</a:t>
            </a:r>
            <a:r>
              <a:rPr lang="en-US" altLang="zh-CN" dirty="0">
                <a:effectLst/>
              </a:rPr>
              <a:t>2:10 </a:t>
            </a:r>
            <a:r>
              <a:rPr lang="zh-CN" altLang="zh-CN" dirty="0">
                <a:effectLst/>
              </a:rPr>
              <a:t>你将要受的苦你不用怕。魔鬼要把你们中间几个人下在监里，叫你们被试炼，你们必受患难十日。你务要至死忠心，我就赐给你那生命的冠冕。</a:t>
            </a:r>
            <a:r>
              <a:rPr lang="en-US" altLang="zh-CN" dirty="0">
                <a:effectLst/>
              </a:rPr>
              <a:t>2:11 </a:t>
            </a:r>
            <a:r>
              <a:rPr lang="zh-CN" altLang="zh-CN" dirty="0">
                <a:effectLst/>
              </a:rPr>
              <a:t>圣灵向众教会所说的话，凡有耳的，就应当听！得胜的，必不受第二次死的害。</a:t>
            </a:r>
            <a:r>
              <a:rPr lang="en-US" altLang="zh-CN" dirty="0">
                <a:effectLst/>
              </a:rPr>
              <a:t>”</a:t>
            </a:r>
            <a:endParaRPr lang="en-AU" altLang="zh-CN" dirty="0">
              <a:effectLst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584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zh-CN" sz="4000" dirty="0">
                <a:effectLst/>
              </a:rPr>
              <a:t>应当欢喜快乐：天上的赏赐是</a:t>
            </a:r>
            <a:r>
              <a:rPr lang="zh-CN" altLang="zh-CN" sz="4000" dirty="0" smtClean="0">
                <a:effectLst/>
              </a:rPr>
              <a:t>大</a:t>
            </a:r>
            <a:endParaRPr kumimoji="1"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3200" dirty="0" smtClean="0">
                <a:effectLst/>
              </a:rPr>
              <a:t>彼</a:t>
            </a:r>
            <a:r>
              <a:rPr lang="zh-CN" altLang="zh-CN" sz="3200" dirty="0">
                <a:effectLst/>
              </a:rPr>
              <a:t>前</a:t>
            </a:r>
            <a:r>
              <a:rPr lang="en-US" altLang="zh-CN" sz="3200" dirty="0">
                <a:effectLst/>
              </a:rPr>
              <a:t>4:12 </a:t>
            </a:r>
            <a:r>
              <a:rPr lang="zh-CN" altLang="zh-CN" sz="3200" dirty="0">
                <a:effectLst/>
              </a:rPr>
              <a:t>亲爱的弟兄啊，有火炼的试验临到你们，不要以为奇怪（似乎是遭遇非常的事），</a:t>
            </a:r>
            <a:r>
              <a:rPr lang="en-US" altLang="zh-CN" sz="3200" dirty="0">
                <a:effectLst/>
              </a:rPr>
              <a:t>4:13 </a:t>
            </a:r>
            <a:r>
              <a:rPr lang="zh-CN" altLang="zh-CN" sz="3200" dirty="0">
                <a:effectLst/>
              </a:rPr>
              <a:t>倒要欢喜；因为你们是与基督一同受苦，使你们在他荣耀显现的时候，也可以欢喜快乐。</a:t>
            </a:r>
            <a:r>
              <a:rPr lang="en-US" altLang="zh-CN" sz="3200" dirty="0">
                <a:effectLst/>
              </a:rPr>
              <a:t>4:14 </a:t>
            </a:r>
            <a:r>
              <a:rPr lang="zh-CN" altLang="zh-CN" sz="3200" dirty="0">
                <a:effectLst/>
              </a:rPr>
              <a:t>你们若为基督的名受辱骂，便是有福的；因为　神荣耀的灵常住在你们身上。</a:t>
            </a:r>
            <a:endParaRPr lang="en-AU" altLang="zh-CN" sz="3200" dirty="0">
              <a:effectLst/>
            </a:endParaRPr>
          </a:p>
          <a:p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9928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zh-CN" sz="4000" dirty="0"/>
              <a:t>在你们以前的先知</a:t>
            </a:r>
            <a:r>
              <a:rPr lang="zh-CN" altLang="zh-CN" sz="4000" dirty="0" smtClean="0"/>
              <a:t>，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r>
              <a:rPr lang="zh-CN" altLang="zh-CN" sz="4000" dirty="0" smtClean="0"/>
              <a:t>人也是这样</a:t>
            </a:r>
            <a:r>
              <a:rPr lang="zh-CN" altLang="zh-CN" sz="4000" dirty="0"/>
              <a:t>逼迫他们</a:t>
            </a:r>
            <a:r>
              <a:rPr lang="zh-CN" altLang="zh-CN" sz="4000" dirty="0" smtClean="0"/>
              <a:t>。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600" dirty="0" smtClean="0">
              <a:effectLst/>
            </a:endParaRPr>
          </a:p>
          <a:p>
            <a:pPr marL="0" indent="0">
              <a:buNone/>
            </a:pPr>
            <a:r>
              <a:rPr lang="zh-CN" altLang="zh-CN" sz="3600" dirty="0" smtClean="0">
                <a:effectLst/>
              </a:rPr>
              <a:t>启</a:t>
            </a:r>
            <a:r>
              <a:rPr lang="en-US" altLang="zh-CN" sz="3600" dirty="0">
                <a:effectLst/>
              </a:rPr>
              <a:t>1:9 </a:t>
            </a:r>
            <a:r>
              <a:rPr lang="zh-CN" altLang="zh-CN" sz="3600" dirty="0">
                <a:effectLst/>
              </a:rPr>
              <a:t>我约翰就是你们的弟兄，和你们在耶稣的患难、国度、忍耐里一同有份，为　神的道，并为给耶稣作的见证，曾在那名叫拔摩的海岛上</a:t>
            </a:r>
            <a:r>
              <a:rPr lang="zh-CN" altLang="zh-CN" sz="3600" dirty="0" smtClean="0">
                <a:effectLst/>
              </a:rPr>
              <a:t>。</a:t>
            </a:r>
            <a:endParaRPr lang="en-AU" altLang="zh-CN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041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一、清心的人有福了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12436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他必得见</a:t>
            </a:r>
            <a:r>
              <a:rPr kumimoji="1" lang="zh-CN" altLang="en-US" dirty="0" smtClean="0"/>
              <a:t>上帝</a:t>
            </a:r>
            <a:r>
              <a:rPr kumimoji="1" lang="zh-CN" altLang="en-US" dirty="0" smtClean="0"/>
              <a:t>：</a:t>
            </a:r>
            <a:r>
              <a:rPr lang="zh-CN" altLang="zh-CN" dirty="0" smtClean="0">
                <a:effectLst/>
              </a:rPr>
              <a:t>光中得见光</a:t>
            </a:r>
            <a:r>
              <a:rPr lang="en-AU" altLang="zh-CN" dirty="0" smtClean="0">
                <a:effectLst/>
              </a:rPr>
              <a:t> </a:t>
            </a:r>
            <a:endParaRPr kumimoji="1" lang="zh-CN" altLang="en-US" dirty="0"/>
          </a:p>
        </p:txBody>
      </p:sp>
      <p:pic>
        <p:nvPicPr>
          <p:cNvPr id="4" name="内容占位符 3" descr="SG-Why-does-diabetes-make-me-so-thirsty-722x406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1" b="-37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0828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清洁的心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2800" b="1" dirty="0" smtClean="0">
                <a:effectLst/>
              </a:rPr>
              <a:t>心中两个主：</a:t>
            </a:r>
            <a:endParaRPr lang="en-US" altLang="zh-CN" sz="2800" b="1" dirty="0" smtClean="0">
              <a:effectLst/>
            </a:endParaRPr>
          </a:p>
          <a:p>
            <a:pPr marL="0" indent="0">
              <a:buNone/>
            </a:pPr>
            <a:r>
              <a:rPr lang="zh-CN" altLang="zh-CN" dirty="0" smtClean="0">
                <a:effectLst/>
              </a:rPr>
              <a:t>太</a:t>
            </a:r>
            <a:r>
              <a:rPr lang="en-US" altLang="zh-CN" dirty="0">
                <a:effectLst/>
              </a:rPr>
              <a:t>6:24 “</a:t>
            </a:r>
            <a:r>
              <a:rPr lang="zh-CN" altLang="zh-CN" dirty="0">
                <a:effectLst/>
              </a:rPr>
              <a:t>一个人不能侍奉两个主；不是恶这个、爱那个，就是重这个、轻那个。你们不能又侍奉　神，又侍奉玛门（玛门：财利的意思）</a:t>
            </a:r>
            <a:r>
              <a:rPr lang="zh-CN" altLang="zh-CN" dirty="0" smtClean="0">
                <a:effectLst/>
              </a:rPr>
              <a:t>。</a:t>
            </a:r>
            <a:endParaRPr lang="en-US" altLang="zh-CN" dirty="0">
              <a:effectLst/>
            </a:endParaRPr>
          </a:p>
          <a:p>
            <a:r>
              <a:rPr lang="zh-CN" altLang="en-US" sz="2800" b="1" dirty="0" smtClean="0">
                <a:effectLst/>
              </a:rPr>
              <a:t>与世俗为友：</a:t>
            </a:r>
            <a:endParaRPr lang="en-US" altLang="zh-CN" sz="2800" b="1" dirty="0" smtClean="0">
              <a:effectLst/>
            </a:endParaRPr>
          </a:p>
          <a:p>
            <a:pPr marL="0" indent="0">
              <a:buNone/>
            </a:pPr>
            <a:r>
              <a:rPr lang="zh-CN" altLang="zh-CN" dirty="0" smtClean="0">
                <a:effectLst/>
              </a:rPr>
              <a:t>雅</a:t>
            </a:r>
            <a:r>
              <a:rPr lang="en-US" altLang="zh-CN" dirty="0">
                <a:effectLst/>
              </a:rPr>
              <a:t>4:4 </a:t>
            </a:r>
            <a:r>
              <a:rPr lang="zh-CN" altLang="zh-CN" dirty="0">
                <a:effectLst/>
              </a:rPr>
              <a:t>你们这些淫乱的人（原文是淫妇）哪，岂不知与世俗为友就是与　神为敌吗？所以凡想要与世俗为友的，就是与　神为敌了。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AU" altLang="zh-CN" dirty="0" smtClean="0">
                <a:effectLst/>
              </a:rPr>
              <a:t> 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2598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清洁你的心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3200" dirty="0">
                <a:solidFill>
                  <a:srgbClr val="333333"/>
                </a:solidFill>
                <a:effectLst/>
              </a:rPr>
              <a:t>约</a:t>
            </a:r>
            <a:r>
              <a:rPr lang="en-US" altLang="zh-CN" sz="3200" dirty="0">
                <a:solidFill>
                  <a:srgbClr val="333333"/>
                </a:solidFill>
                <a:effectLst/>
              </a:rPr>
              <a:t>15:2 </a:t>
            </a:r>
            <a:r>
              <a:rPr lang="zh-CN" altLang="zh-CN" sz="3200" dirty="0">
                <a:solidFill>
                  <a:srgbClr val="333333"/>
                </a:solidFill>
                <a:effectLst/>
              </a:rPr>
              <a:t>凡属我不结果子的枝子，他就剪去；凡结果子的，他就修理干净，使枝子结果子更多。</a:t>
            </a:r>
            <a:r>
              <a:rPr lang="en-US" altLang="zh-CN" sz="3200" dirty="0">
                <a:solidFill>
                  <a:srgbClr val="333333"/>
                </a:solidFill>
                <a:effectLst/>
              </a:rPr>
              <a:t>15:3 </a:t>
            </a:r>
            <a:r>
              <a:rPr lang="zh-CN" altLang="zh-CN" sz="3200" dirty="0">
                <a:solidFill>
                  <a:srgbClr val="333333"/>
                </a:solidFill>
                <a:effectLst/>
              </a:rPr>
              <a:t>现在你们因我讲给你们的道，已经干净了</a:t>
            </a:r>
            <a:r>
              <a:rPr lang="zh-CN" altLang="zh-CN" sz="3200" dirty="0" smtClean="0">
                <a:solidFill>
                  <a:srgbClr val="333333"/>
                </a:solidFill>
                <a:effectLst/>
              </a:rPr>
              <a:t>。</a:t>
            </a:r>
            <a:endParaRPr lang="en-AU" altLang="zh-CN" sz="3200" dirty="0">
              <a:solidFill>
                <a:srgbClr val="333333"/>
              </a:solidFill>
              <a:effectLst/>
            </a:endParaRPr>
          </a:p>
          <a:p>
            <a:r>
              <a:rPr lang="zh-CN" altLang="zh-CN" sz="3200" dirty="0">
                <a:solidFill>
                  <a:srgbClr val="333333"/>
                </a:solidFill>
                <a:effectLst/>
              </a:rPr>
              <a:t>彼前</a:t>
            </a:r>
            <a:r>
              <a:rPr lang="en-US" altLang="zh-CN" sz="3200" dirty="0">
                <a:solidFill>
                  <a:srgbClr val="333333"/>
                </a:solidFill>
                <a:effectLst/>
              </a:rPr>
              <a:t>1:2 </a:t>
            </a:r>
            <a:r>
              <a:rPr lang="zh-CN" altLang="zh-CN" sz="3200" dirty="0">
                <a:solidFill>
                  <a:srgbClr val="333333"/>
                </a:solidFill>
                <a:effectLst/>
              </a:rPr>
              <a:t>就是照父　神的先见被拣选，藉着圣灵得成圣洁，以致顺服耶稣基督，又蒙他血所洒的人。愿恩惠、平安多多地加给你们</a:t>
            </a:r>
            <a:r>
              <a:rPr lang="zh-CN" altLang="zh-CN" sz="3200" dirty="0" smtClean="0">
                <a:solidFill>
                  <a:srgbClr val="333333"/>
                </a:solidFill>
                <a:effectLst/>
              </a:rPr>
              <a:t>。</a:t>
            </a:r>
            <a:endParaRPr lang="en-AU" altLang="zh-CN" sz="3200" dirty="0">
              <a:solidFill>
                <a:srgbClr val="33333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99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effectLst/>
              </a:rPr>
              <a:t>二、使人和睦的人有福</a:t>
            </a:r>
            <a:r>
              <a:rPr lang="zh-CN" altLang="zh-CN" dirty="0" smtClean="0">
                <a:effectLst/>
              </a:rPr>
              <a:t>了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186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zh-CN" dirty="0">
                <a:effectLst/>
              </a:rPr>
              <a:t>因为他们必称为　神的儿子</a:t>
            </a:r>
            <a:r>
              <a:rPr lang="zh-CN" altLang="zh-CN" dirty="0" smtClean="0">
                <a:effectLst/>
              </a:rPr>
              <a:t>。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雅</a:t>
            </a:r>
            <a:r>
              <a:rPr lang="en-US" altLang="zh-CN" dirty="0" smtClean="0"/>
              <a:t>3</a:t>
            </a:r>
            <a:r>
              <a:rPr lang="en-US" altLang="zh-CN" dirty="0"/>
              <a:t>:14 </a:t>
            </a:r>
            <a:r>
              <a:rPr lang="zh-CN" altLang="en-US" dirty="0"/>
              <a:t>你们心里若怀着苦毒的嫉妒和纷争，就不可自夸，也不可说谎话抵挡真道</a:t>
            </a:r>
            <a:r>
              <a:rPr lang="zh-CN" altLang="en-US" dirty="0" smtClean="0"/>
              <a:t>。</a:t>
            </a:r>
            <a:r>
              <a:rPr lang="en-US" altLang="zh-CN" dirty="0" smtClean="0"/>
              <a:t>3</a:t>
            </a:r>
            <a:r>
              <a:rPr lang="en-US" altLang="zh-CN" dirty="0"/>
              <a:t>:15 </a:t>
            </a:r>
            <a:r>
              <a:rPr lang="zh-CN" altLang="en-US" dirty="0"/>
              <a:t>这样的智慧不是从上头来的，乃是属地的，属情欲的，属鬼魔的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约</a:t>
            </a:r>
            <a:r>
              <a:rPr lang="en-US" altLang="zh-CN" dirty="0" smtClean="0"/>
              <a:t>8</a:t>
            </a:r>
            <a:r>
              <a:rPr lang="en-US" altLang="zh-CN" dirty="0"/>
              <a:t>:44 </a:t>
            </a:r>
            <a:r>
              <a:rPr lang="zh-CN" altLang="en-US" dirty="0"/>
              <a:t>你们是出于你们的父魔鬼，你们父的私欲你们偏要行。他从起初是杀人的，不守真理，因他心里没有真理。他说谎是出于自己；因他本来是说谎的，也是说谎之人的父。</a:t>
            </a:r>
          </a:p>
        </p:txBody>
      </p:sp>
    </p:spTree>
    <p:extLst>
      <p:ext uri="{BB962C8B-B14F-4D97-AF65-F5344CB8AC3E}">
        <p14:creationId xmlns:p14="http://schemas.microsoft.com/office/powerpoint/2010/main" val="165317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如同盖房子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3200" dirty="0">
                <a:effectLst/>
              </a:rPr>
              <a:t>箴</a:t>
            </a:r>
            <a:r>
              <a:rPr lang="en-US" altLang="zh-CN" sz="3200" dirty="0">
                <a:effectLst/>
              </a:rPr>
              <a:t>9:1 </a:t>
            </a:r>
            <a:r>
              <a:rPr lang="zh-CN" altLang="zh-CN" sz="3200" dirty="0">
                <a:effectLst/>
              </a:rPr>
              <a:t>智慧建造房屋，凿成七根柱子，</a:t>
            </a:r>
            <a:r>
              <a:rPr lang="en-US" altLang="zh-CN" sz="3200" dirty="0">
                <a:effectLst/>
              </a:rPr>
              <a:t>Wisdom has built her house; she has hewn her seven pillars</a:t>
            </a:r>
            <a:r>
              <a:rPr lang="en-US" altLang="zh-CN" sz="3200" dirty="0" smtClean="0">
                <a:effectLst/>
              </a:rPr>
              <a:t>.</a:t>
            </a:r>
            <a:endParaRPr lang="en-US" altLang="zh-CN" sz="3200" dirty="0">
              <a:effectLst/>
            </a:endParaRPr>
          </a:p>
          <a:p>
            <a:r>
              <a:rPr lang="zh-CN" altLang="zh-CN" sz="3200" dirty="0">
                <a:effectLst/>
              </a:rPr>
              <a:t>雅各书</a:t>
            </a:r>
            <a:r>
              <a:rPr lang="en-US" altLang="zh-CN" sz="3200" dirty="0">
                <a:effectLst/>
              </a:rPr>
              <a:t>3:17 </a:t>
            </a:r>
            <a:r>
              <a:rPr lang="zh-CN" altLang="zh-CN" sz="3200" dirty="0">
                <a:effectLst/>
              </a:rPr>
              <a:t>惟独从上头来的智慧，先是清洁，后是和平，温良柔顺，满有怜悯，多结善果，没有偏见，没有假冒。</a:t>
            </a:r>
            <a:r>
              <a:rPr lang="en-US" altLang="zh-CN" sz="3200" dirty="0">
                <a:effectLst/>
              </a:rPr>
              <a:t>3:18 </a:t>
            </a:r>
            <a:r>
              <a:rPr lang="zh-CN" altLang="zh-CN" sz="3200" dirty="0">
                <a:effectLst/>
              </a:rPr>
              <a:t>并且使人和平的，</a:t>
            </a:r>
            <a:r>
              <a:rPr lang="en-AU" altLang="zh-CN" sz="3200" dirty="0">
                <a:effectLst/>
              </a:rPr>
              <a:t> </a:t>
            </a:r>
            <a:endParaRPr lang="en-AU" altLang="zh-CN" sz="3200" dirty="0">
              <a:effectLst/>
            </a:endParaRPr>
          </a:p>
          <a:p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65216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>
                <a:effectLst/>
              </a:rPr>
              <a:t>播撒义种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3200" dirty="0">
                <a:effectLst/>
              </a:rPr>
              <a:t>雅</a:t>
            </a:r>
            <a:r>
              <a:rPr lang="en-US" altLang="zh-CN" sz="3200" dirty="0">
                <a:effectLst/>
              </a:rPr>
              <a:t>3:18</a:t>
            </a:r>
            <a:r>
              <a:rPr lang="zh-CN" altLang="zh-CN" sz="3200" dirty="0">
                <a:effectLst/>
              </a:rPr>
              <a:t>是用和平所栽种的义果</a:t>
            </a:r>
            <a:r>
              <a:rPr lang="zh-CN" altLang="zh-CN" sz="3200" dirty="0" smtClean="0">
                <a:effectLst/>
              </a:rPr>
              <a:t>。</a:t>
            </a:r>
            <a:r>
              <a:rPr lang="en-US" altLang="zh-CN" sz="3200" dirty="0">
                <a:effectLst/>
              </a:rPr>
              <a:t> </a:t>
            </a:r>
            <a:endParaRPr lang="en-AU" altLang="zh-CN" sz="3200" dirty="0">
              <a:effectLst/>
            </a:endParaRPr>
          </a:p>
          <a:p>
            <a:pPr marL="0" indent="0">
              <a:buNone/>
            </a:pPr>
            <a:r>
              <a:rPr lang="zh-CN" altLang="zh-CN" sz="3200" dirty="0">
                <a:effectLst/>
              </a:rPr>
              <a:t>箴</a:t>
            </a:r>
            <a:r>
              <a:rPr lang="en-US" altLang="zh-CN" sz="3200" dirty="0">
                <a:effectLst/>
              </a:rPr>
              <a:t>9:2 </a:t>
            </a:r>
            <a:r>
              <a:rPr lang="zh-CN" altLang="zh-CN" sz="3200" dirty="0">
                <a:effectLst/>
              </a:rPr>
              <a:t>宰杀牲畜，调和旨酒，设摆筵席</a:t>
            </a:r>
            <a:r>
              <a:rPr lang="zh-CN" altLang="zh-CN" sz="3200" dirty="0" smtClean="0">
                <a:effectLst/>
              </a:rPr>
              <a:t>；</a:t>
            </a:r>
            <a:r>
              <a:rPr lang="en-US" altLang="zh-CN" sz="3200" dirty="0" smtClean="0">
                <a:effectLst/>
              </a:rPr>
              <a:t>9</a:t>
            </a:r>
            <a:r>
              <a:rPr lang="en-US" altLang="zh-CN" sz="3200" dirty="0">
                <a:effectLst/>
              </a:rPr>
              <a:t>:3 </a:t>
            </a:r>
            <a:r>
              <a:rPr lang="zh-CN" altLang="zh-CN" sz="3200" dirty="0">
                <a:effectLst/>
              </a:rPr>
              <a:t>打发使女出去，自己在城中至高处呼叫</a:t>
            </a:r>
            <a:r>
              <a:rPr lang="zh-CN" altLang="zh-CN" sz="3200" dirty="0" smtClean="0">
                <a:effectLst/>
              </a:rPr>
              <a:t>，</a:t>
            </a:r>
            <a:r>
              <a:rPr lang="en-US" altLang="zh-CN" sz="3200" dirty="0" smtClean="0">
                <a:effectLst/>
              </a:rPr>
              <a:t>9</a:t>
            </a:r>
            <a:r>
              <a:rPr lang="en-US" altLang="zh-CN" sz="3200" dirty="0">
                <a:effectLst/>
              </a:rPr>
              <a:t>:4 </a:t>
            </a:r>
            <a:r>
              <a:rPr lang="zh-CN" altLang="zh-CN" sz="3200" dirty="0">
                <a:effectLst/>
              </a:rPr>
              <a:t>说：</a:t>
            </a:r>
            <a:r>
              <a:rPr lang="en-US" altLang="zh-CN" sz="3200" dirty="0">
                <a:effectLst/>
              </a:rPr>
              <a:t>“</a:t>
            </a:r>
            <a:r>
              <a:rPr lang="zh-CN" altLang="zh-CN" sz="3200" dirty="0">
                <a:effectLst/>
              </a:rPr>
              <a:t>谁是愚蒙人，可以转到这里来！</a:t>
            </a:r>
            <a:r>
              <a:rPr lang="en-US" altLang="zh-CN" sz="3200" dirty="0">
                <a:effectLst/>
              </a:rPr>
              <a:t>”</a:t>
            </a:r>
            <a:r>
              <a:rPr lang="zh-CN" altLang="zh-CN" sz="3200" dirty="0">
                <a:effectLst/>
              </a:rPr>
              <a:t>又对那无知的人说</a:t>
            </a:r>
            <a:r>
              <a:rPr lang="zh-CN" altLang="zh-CN" sz="3200" dirty="0" smtClean="0">
                <a:effectLst/>
              </a:rPr>
              <a:t>：</a:t>
            </a:r>
            <a:r>
              <a:rPr lang="en-US" altLang="zh-CN" sz="3200" dirty="0" smtClean="0">
                <a:effectLst/>
              </a:rPr>
              <a:t>9</a:t>
            </a:r>
            <a:r>
              <a:rPr lang="en-US" altLang="zh-CN" sz="3200" dirty="0">
                <a:effectLst/>
              </a:rPr>
              <a:t>:5 “</a:t>
            </a:r>
            <a:r>
              <a:rPr lang="zh-CN" altLang="zh-CN" sz="3200" dirty="0">
                <a:effectLst/>
              </a:rPr>
              <a:t>你们来，吃我的饼，喝我调和的酒。</a:t>
            </a:r>
            <a:endParaRPr lang="en-AU" altLang="zh-CN" sz="3200" dirty="0">
              <a:effectLst/>
            </a:endParaRPr>
          </a:p>
          <a:p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69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引用单元格">
  <a:themeElements>
    <a:clrScheme name="引用单元格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引用单元格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引用单元格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引用单元格.thmx</Template>
  <TotalTime>1212</TotalTime>
  <Words>465</Words>
  <Application>Microsoft Macintosh PowerPoint</Application>
  <PresentationFormat>全屏显示(4:3)</PresentationFormat>
  <Paragraphs>37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引用单元格</vt:lpstr>
      <vt:lpstr>清心的人有福了</vt:lpstr>
      <vt:lpstr>一、清心的人有福了</vt:lpstr>
      <vt:lpstr>他必得见上帝：光中得见光 </vt:lpstr>
      <vt:lpstr>清洁的心</vt:lpstr>
      <vt:lpstr>清洁你的心</vt:lpstr>
      <vt:lpstr>二、使人和睦的人有福了</vt:lpstr>
      <vt:lpstr>因为他们必称为　神的儿子。</vt:lpstr>
      <vt:lpstr>如同盖房子</vt:lpstr>
      <vt:lpstr>播撒义种</vt:lpstr>
      <vt:lpstr>PowerPoint 演示文稿</vt:lpstr>
      <vt:lpstr>三、为义受逼迫的人有福了</vt:lpstr>
      <vt:lpstr>福分：因为天国是他们的</vt:lpstr>
      <vt:lpstr>应当欢喜快乐：天上的赏赐是大</vt:lpstr>
      <vt:lpstr>在你们以前的先知， 人也是这样逼迫他们。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以利亚的心志与能力</dc:title>
  <dc:creator>Muqun Nan</dc:creator>
  <cp:lastModifiedBy>Muqun Nan</cp:lastModifiedBy>
  <cp:revision>70</cp:revision>
  <dcterms:created xsi:type="dcterms:W3CDTF">2016-10-14T22:13:45Z</dcterms:created>
  <dcterms:modified xsi:type="dcterms:W3CDTF">2020-01-04T10:14:20Z</dcterms:modified>
</cp:coreProperties>
</file>