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5" r:id="rId1"/>
  </p:sldMasterIdLst>
  <p:sldIdLst>
    <p:sldId id="270" r:id="rId2"/>
    <p:sldId id="269" r:id="rId3"/>
    <p:sldId id="266" r:id="rId4"/>
    <p:sldId id="264" r:id="rId5"/>
    <p:sldId id="265" r:id="rId6"/>
    <p:sldId id="262" r:id="rId7"/>
    <p:sldId id="263" r:id="rId8"/>
    <p:sldId id="261" r:id="rId9"/>
    <p:sldId id="268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7CE0A-A7D1-4BFA-8CF7-EAA2B0E6A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7528" y="775240"/>
            <a:ext cx="9440034" cy="1828801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25400" dir="17880000">
              <a:srgbClr val="000000">
                <a:alpha val="46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zh-CN" altLang="en-US" sz="8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末世中的盼望</a:t>
            </a:r>
            <a:endParaRPr lang="en-AU" sz="8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A18B82-1E26-45A4-B7C5-A21B508075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路加福音 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21: 20 - 28 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806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46155D-F83A-4683-BB88-064BB9C48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904" y="65930"/>
            <a:ext cx="3014896" cy="489575"/>
          </a:xfrm>
          <a:solidFill>
            <a:schemeClr val="accent1"/>
          </a:solidFill>
        </p:spPr>
        <p:txBody>
          <a:bodyPr/>
          <a:lstStyle/>
          <a:p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路加福音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21:20-28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D4A3B1-DB0A-4ED2-8A16-685B54AE885B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3165" y="727970"/>
            <a:ext cx="4074377" cy="5974672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20 “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你们看见耶路撒冷被兵围困，就可知道它成荒场的日子近了。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那时，在犹太的，应当逃到山上；在城里的，应当出来；在乡下的，不要进城。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因为这是报应的日子，使经上所写的都得应验。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当那些日子，怀孕的和奶孩子的有祸了！因为将有大灾难降在这地方，也有震怒临到这百姓。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他们要倒在刀下，又被掳到各国去。耶路撒冷要被外邦人践踏，直到外邦人的日期满了。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日、月、星辰要显出异兆，地上的邦国也有困苦，因海中波浪的响声就慌慌不定。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天势都要震动，人想起那将要临到世界的事，就都吓得魂不附体。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那时，他们要看见人子有能力、有大荣耀驾云降临。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一有这些事，你们就当挺身昂首，因为你们得赎的日子近了。”</a:t>
            </a:r>
            <a:endParaRPr lang="en-A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53D2BD-0488-4ACB-89CA-7C2A73301A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95697" y="310718"/>
            <a:ext cx="3014896" cy="489574"/>
          </a:xfrm>
          <a:solidFill>
            <a:srgbClr val="92D050"/>
          </a:solidFill>
        </p:spPr>
        <p:txBody>
          <a:bodyPr/>
          <a:lstStyle/>
          <a:p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马太福音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AU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10-19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1A8AE1D-95BA-492A-85B4-1A346D341C1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27611" y="1216239"/>
            <a:ext cx="3623091" cy="5406502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“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那时，必有许多人跌倒，也要彼此陷害、彼此恨恶， 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且有好些假先知起来，迷惑多人。 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只因不法的事增多，许多人的爱心才渐渐冷淡了。 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唯有忍耐到底的，必然得救。 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zh-CN" altLang="en-US" sz="15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这天国的福音要传遍天下，对万民作见证，然后末期才来到。</a:t>
            </a:r>
          </a:p>
          <a:p>
            <a:pPr algn="l">
              <a:lnSpc>
                <a:spcPct val="150000"/>
              </a:lnSpc>
            </a:pP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“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你们看见先知但以理所说的‘那行毁坏可憎的’站在圣地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——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读这经的人须要会意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—— 16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那时，在犹太的，应当逃到山上； 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在房上的，不要下来拿家里的东西； 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在田里的，也不要回去取衣裳。 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当那些日子，怀孕的和奶孩子的有祸了！</a:t>
            </a:r>
            <a:endParaRPr lang="en-A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ABD701-0113-4201-90A8-8B90AEC780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51949" y="310718"/>
            <a:ext cx="2893147" cy="489574"/>
          </a:xfrm>
          <a:solidFill>
            <a:srgbClr val="92D050"/>
          </a:solidFill>
        </p:spPr>
        <p:txBody>
          <a:bodyPr/>
          <a:lstStyle/>
          <a:p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马可福音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AU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9-13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BAEC27-59AE-46E2-BB51-054881C94A62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470771" y="1216239"/>
            <a:ext cx="3455505" cy="5406501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pPr algn="l">
              <a:lnSpc>
                <a:spcPct val="200000"/>
              </a:lnSpc>
            </a:pP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“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但你们要谨慎，因为人要把你们交给公会，并且你们在会堂里要受鞭打，又为我的缘故站在诸侯与君王面前，对他们作见证。 </a:t>
            </a:r>
            <a:r>
              <a:rPr lang="en-US" altLang="zh-CN" sz="15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zh-CN" altLang="en-US" sz="15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然而，福音必须先传给万民。</a:t>
            </a:r>
            <a:r>
              <a:rPr lang="zh-CN" alt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人把你们拉去交官的时候，不要预先思虑说什么，到那时候，赐给你们什么话，你们就说什么；因为说话的不是你们，乃是圣灵。 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弟兄要把弟兄，父亲要把儿子，送到死地；儿女要起来与父母为敌，害死他们。 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并且你们要为我的名被众人恨恶，唯有忍耐到底的，必然得救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A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351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C985D-CDB0-43C9-9A8C-C9C20861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16" y="476434"/>
            <a:ext cx="10823673" cy="2275643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b="1" dirty="0"/>
              <a:t>18 </a:t>
            </a:r>
            <a:r>
              <a:rPr lang="zh-CN" altLang="en-US" sz="2800" b="1" dirty="0"/>
              <a:t>耶稣进前来，对他们说：“天上地下所有的权柄都赐给我了。 </a:t>
            </a:r>
            <a:r>
              <a:rPr lang="en-US" altLang="zh-CN" sz="2800" b="1" dirty="0"/>
              <a:t>19 </a:t>
            </a:r>
            <a:r>
              <a:rPr lang="zh-CN" altLang="en-US" sz="2800" b="1" dirty="0"/>
              <a:t>所以你们要去，使万民做我的门徒，奉父、子、圣灵的名给他们施洗</a:t>
            </a:r>
            <a:r>
              <a:rPr lang="en-US" altLang="zh-CN" sz="2800" b="1" dirty="0"/>
              <a:t>[a]</a:t>
            </a:r>
            <a:r>
              <a:rPr lang="zh-CN" altLang="en-US" sz="2800" b="1" dirty="0"/>
              <a:t>， </a:t>
            </a:r>
            <a:r>
              <a:rPr lang="en-US" altLang="zh-CN" sz="2800" b="1" dirty="0"/>
              <a:t>20 </a:t>
            </a:r>
            <a:r>
              <a:rPr lang="zh-CN" altLang="en-US" sz="2800" b="1" dirty="0"/>
              <a:t>凡我所吩咐你们的，都教训他们遵守。我就常与你们同在，直到世界的末了。”</a:t>
            </a:r>
            <a:endParaRPr lang="en-AU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0C179-EE4D-4583-85A8-7C5668344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16" y="3823315"/>
            <a:ext cx="10726020" cy="2275643"/>
          </a:xfrm>
        </p:spPr>
        <p:txBody>
          <a:bodyPr>
            <a:normAutofit lnSpcReduction="10000"/>
          </a:bodyPr>
          <a:lstStyle/>
          <a:p>
            <a:r>
              <a:rPr lang="en-US" altLang="zh-CN" sz="2800" b="1" dirty="0"/>
              <a:t>“</a:t>
            </a:r>
            <a:r>
              <a:rPr lang="zh-CN" altLang="en-US" sz="2800" b="1" dirty="0"/>
              <a:t>。。。</a:t>
            </a:r>
            <a:r>
              <a:rPr lang="en-US" altLang="zh-CN" sz="2800" b="1" u="sng" dirty="0">
                <a:solidFill>
                  <a:srgbClr val="FF0000"/>
                </a:solidFill>
              </a:rPr>
              <a:t>All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/>
              <a:t>power has been given to Me in heaven and on earth. </a:t>
            </a:r>
            <a:r>
              <a:rPr lang="en-US" altLang="zh-CN" sz="2000" b="1" dirty="0"/>
              <a:t>19</a:t>
            </a:r>
            <a:r>
              <a:rPr lang="en-US" altLang="zh-CN" sz="2800" b="1" dirty="0"/>
              <a:t> Go and make followers of </a:t>
            </a:r>
            <a:r>
              <a:rPr lang="en-US" altLang="zh-CN" sz="2800" b="1" u="sng" dirty="0">
                <a:solidFill>
                  <a:srgbClr val="FF0000"/>
                </a:solidFill>
              </a:rPr>
              <a:t>All</a:t>
            </a:r>
            <a:r>
              <a:rPr lang="en-US" altLang="zh-CN" sz="2800" b="1" dirty="0"/>
              <a:t> the nations. Baptize them in the name of the Father and of the Son and of the Holy Spirit. </a:t>
            </a:r>
            <a:r>
              <a:rPr lang="en-US" altLang="zh-CN" sz="2000" b="1" dirty="0"/>
              <a:t>20</a:t>
            </a:r>
            <a:r>
              <a:rPr lang="en-US" altLang="zh-CN" sz="2800" b="1" dirty="0"/>
              <a:t> Teach them to do </a:t>
            </a:r>
            <a:r>
              <a:rPr lang="en-US" altLang="zh-CN" sz="2800" b="1" u="sng" dirty="0">
                <a:solidFill>
                  <a:srgbClr val="FF0000"/>
                </a:solidFill>
              </a:rPr>
              <a:t>All </a:t>
            </a:r>
            <a:r>
              <a:rPr lang="en-US" altLang="zh-CN" sz="2800" b="1" dirty="0"/>
              <a:t>the things I have told you. And I am with you always, even to the end of the world.”</a:t>
            </a:r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4193526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EE8897-F0E4-437D-85BD-DC671B670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385" y="0"/>
            <a:ext cx="622324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800C5D-11DA-4CB2-BAB4-80C9AB8B40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3529D7-BF45-438D-BC2E-2F12B01FE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4736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468563-C223-4A4C-B084-F67240614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04"/>
            <a:ext cx="12192000" cy="68031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E76855-8D4D-49F6-A2C8-49044D0F6C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A6995-469A-4828-B309-F13D777410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6645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181DC8-AF7C-408F-B056-5E1B14050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4DC2BA-B55F-47AD-9A35-9616BD5478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6B5894-2BFC-483D-A3EE-396256FC27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3318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93AA9-902A-488E-B483-F814C10BF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EEF591-D9FA-461A-8DED-E03A59997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8032"/>
            <a:ext cx="12192000" cy="683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90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8C7C1-3F28-421A-BC83-600EE2E98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B72E15-08A0-474F-AAD1-68194F8B4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91385" cy="679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38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2E7CC-97D7-4BD3-894C-4341F1093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982462"/>
            <a:ext cx="10353762" cy="1257300"/>
          </a:xfrm>
        </p:spPr>
        <p:txBody>
          <a:bodyPr>
            <a:normAutofit/>
          </a:bodyPr>
          <a:lstStyle/>
          <a:p>
            <a:r>
              <a:rPr lang="en-AU" sz="7200" b="1" dirty="0"/>
              <a:t>History  is  His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73126-F4E3-4E02-85AC-3F5FB190C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967" y="3150649"/>
            <a:ext cx="9634066" cy="2016156"/>
          </a:xfrm>
        </p:spPr>
        <p:txBody>
          <a:bodyPr/>
          <a:lstStyle/>
          <a:p>
            <a:r>
              <a:rPr lang="zh-CN" altLang="en-US" dirty="0"/>
              <a:t>以西结书 </a:t>
            </a:r>
            <a:r>
              <a:rPr lang="en-US" altLang="zh-CN" dirty="0"/>
              <a:t>21:27</a:t>
            </a:r>
            <a:r>
              <a:rPr lang="en-AU" dirty="0"/>
              <a:t>  </a:t>
            </a:r>
          </a:p>
          <a:p>
            <a:pPr marL="36900" indent="0">
              <a:buNone/>
            </a:pPr>
            <a:r>
              <a:rPr lang="en-AU" altLang="zh-CN" dirty="0"/>
              <a:t> </a:t>
            </a:r>
            <a:r>
              <a:rPr lang="zh-CN" altLang="en-US" dirty="0"/>
              <a:t>我要将这国倾覆，倾覆，而又倾覆。这国也必不再有，直等到那应得的人来到，我就赐给他。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7280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46155D-F83A-4683-BB88-064BB9C48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904" y="65930"/>
            <a:ext cx="3014896" cy="489575"/>
          </a:xfrm>
          <a:solidFill>
            <a:schemeClr val="accent1"/>
          </a:solidFill>
        </p:spPr>
        <p:txBody>
          <a:bodyPr/>
          <a:lstStyle/>
          <a:p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路加福音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21:20-28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D4A3B1-DB0A-4ED2-8A16-685B54AE885B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3165" y="727970"/>
            <a:ext cx="4074377" cy="5974672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20 “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你们看见耶路撒冷被兵围困，就可知道它成荒场的日子近了。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那时，在犹太的，应当逃到山上；在城里的，应当出来；在乡下的，不要进城。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因为这是报应的日子，使经上所写的都得应验。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当那些日子，怀孕的和奶孩子的有祸了！因为将有大灾难降在这地方，也有震怒临到这百姓。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他们要倒在刀下，又被掳到各国去。耶路撒冷要被外邦人践踏，直到外邦人的日期满了。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日、月、星辰要显出异兆，地上的邦国也有困苦，因海中波浪的响声就慌慌不定。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天势都要震动，人想起那将要临到世界的事，就都吓得魂不附体。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那时，他们要看见人子有能力、有大荣耀驾云降临。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一有这些事，你们就当挺身昂首，因为你们得赎的日子近了。”</a:t>
            </a:r>
            <a:endParaRPr lang="en-A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53D2BD-0488-4ACB-89CA-7C2A73301A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95697" y="310718"/>
            <a:ext cx="3014896" cy="489574"/>
          </a:xfrm>
          <a:solidFill>
            <a:srgbClr val="92D050"/>
          </a:solidFill>
        </p:spPr>
        <p:txBody>
          <a:bodyPr/>
          <a:lstStyle/>
          <a:p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马太福音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AU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10-19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1A8AE1D-95BA-492A-85B4-1A346D341C1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27611" y="1216239"/>
            <a:ext cx="3623091" cy="5406502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“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那时，必有许多人跌倒，也要彼此陷害、彼此恨恶， 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且有好些假先知起来，迷惑多人。 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只因不法的事增多，许多人的爱心才渐渐冷淡了。 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唯有忍耐到底的，必然得救。 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zh-CN" altLang="en-US" sz="15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这天国的福音要传遍天下，对万民作见证，然后末期才来到。</a:t>
            </a:r>
          </a:p>
          <a:p>
            <a:pPr algn="l">
              <a:lnSpc>
                <a:spcPct val="150000"/>
              </a:lnSpc>
            </a:pP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“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你们看见先知但以理所说的‘那行毁坏可憎的’站在圣地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——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读这经的人须要会意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—— 16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那时，在犹太的，应当逃到山上； 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在房上的，不要下来拿家里的东西； 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在田里的，也不要回去取衣裳。 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当那些日子，怀孕的和奶孩子的有祸了！</a:t>
            </a:r>
            <a:endParaRPr lang="en-A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ABD701-0113-4201-90A8-8B90AEC780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51949" y="310718"/>
            <a:ext cx="2893147" cy="489574"/>
          </a:xfrm>
          <a:solidFill>
            <a:srgbClr val="92D050"/>
          </a:solidFill>
        </p:spPr>
        <p:txBody>
          <a:bodyPr/>
          <a:lstStyle/>
          <a:p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马可福音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AU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9-13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BAEC27-59AE-46E2-BB51-054881C94A62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470771" y="1216239"/>
            <a:ext cx="3455505" cy="5406501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pPr algn="l">
              <a:lnSpc>
                <a:spcPct val="200000"/>
              </a:lnSpc>
            </a:pP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“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但你们要谨慎，因为人要把你们交给公会，并且你们在会堂里要受鞭打，又为我的缘故站在诸侯与君王面前，对他们作见证。 </a:t>
            </a:r>
            <a:r>
              <a:rPr lang="en-US" altLang="zh-CN" sz="15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zh-CN" altLang="en-US" sz="15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然而，福音必须先传给万民。</a:t>
            </a:r>
            <a:r>
              <a:rPr lang="zh-CN" alt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人把你们拉去交官的时候，不要预先思虑说什么，到那时候，赐给你们什么话，你们就说什么；因为说话的不是你们，乃是圣灵。 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弟兄要把弟兄，父亲要把儿子，送到死地；儿女要起来与父母为敌，害死他们。 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并且你们要为我的名被众人恨恶，唯有忍耐到底的，必然得救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A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75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C985D-CDB0-43C9-9A8C-C9C208613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0C179-EE4D-4583-85A8-7C5668344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774" y="1126539"/>
            <a:ext cx="10353762" cy="3714749"/>
          </a:xfrm>
        </p:spPr>
        <p:txBody>
          <a:bodyPr>
            <a:normAutofit/>
          </a:bodyPr>
          <a:lstStyle/>
          <a:p>
            <a:r>
              <a:rPr lang="zh-CN" altLang="en-US" sz="2800" b="1" dirty="0"/>
              <a:t>路加福音 </a:t>
            </a:r>
            <a:r>
              <a:rPr lang="en-US" altLang="zh-CN" sz="2800" b="1" dirty="0"/>
              <a:t>21: 11</a:t>
            </a:r>
            <a:r>
              <a:rPr lang="zh-CN" altLang="en-US" sz="2800" b="1" dirty="0"/>
              <a:t>：</a:t>
            </a:r>
            <a:r>
              <a:rPr lang="en-US" altLang="zh-CN" sz="2800" b="1" dirty="0"/>
              <a:t>    </a:t>
            </a:r>
          </a:p>
          <a:p>
            <a:pPr marL="36900" indent="0">
              <a:buNone/>
            </a:pPr>
            <a:r>
              <a:rPr lang="en-US" altLang="zh-CN" sz="2800" b="1" dirty="0"/>
              <a:t>      </a:t>
            </a:r>
            <a:r>
              <a:rPr lang="zh-CN" altLang="en-US" sz="2800" b="1" dirty="0"/>
              <a:t>地要大大震动，多处必有饥荒、瘟疫。。。</a:t>
            </a:r>
            <a:endParaRPr lang="en-AU" altLang="zh-CN" sz="2800" b="1" dirty="0"/>
          </a:p>
          <a:p>
            <a:pPr marL="36900" indent="0">
              <a:buNone/>
            </a:pPr>
            <a:endParaRPr lang="en-AU" sz="2800" b="1" dirty="0"/>
          </a:p>
          <a:p>
            <a:pPr marL="36900" indent="0">
              <a:buNone/>
            </a:pPr>
            <a:endParaRPr lang="en-AU" sz="2800" b="1" dirty="0"/>
          </a:p>
          <a:p>
            <a:r>
              <a:rPr lang="zh-CN" altLang="en-US" sz="2800" b="1" dirty="0"/>
              <a:t>启示录 </a:t>
            </a:r>
            <a:r>
              <a:rPr lang="en-US" altLang="zh-CN" sz="2800" b="1" dirty="0"/>
              <a:t>6</a:t>
            </a:r>
            <a:r>
              <a:rPr lang="zh-CN" altLang="en-US" sz="2800" b="1" dirty="0"/>
              <a:t>：</a:t>
            </a:r>
            <a:r>
              <a:rPr lang="en-US" altLang="zh-CN" sz="2800" b="1" dirty="0"/>
              <a:t>8</a:t>
            </a:r>
            <a:r>
              <a:rPr lang="zh-CN" altLang="en-US" sz="2800" b="1" dirty="0"/>
              <a:t>  </a:t>
            </a:r>
            <a:endParaRPr lang="en-AU" altLang="zh-CN" sz="2800" b="1" dirty="0"/>
          </a:p>
          <a:p>
            <a:pPr marL="36900" indent="0">
              <a:buNone/>
            </a:pPr>
            <a:r>
              <a:rPr lang="zh-CN" altLang="en-US" sz="2800" b="1" dirty="0"/>
              <a:t>   。。。用刀剑、饥荒、瘟疫、野兽杀害地上四分之一的人。</a:t>
            </a:r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446937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{DB60E96A-C1D8-4FB6-A5B4-4D3D1F316A75}tf12214701</Template>
  <TotalTime>0</TotalTime>
  <Words>1287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AngsanaUPC</vt:lpstr>
      <vt:lpstr>Arial</vt:lpstr>
      <vt:lpstr>Goudy Old Style</vt:lpstr>
      <vt:lpstr>Wingdings 2</vt:lpstr>
      <vt:lpstr>SlateVTI</vt:lpstr>
      <vt:lpstr>末世中的盼望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History  is  His Story</vt:lpstr>
      <vt:lpstr>PowerPoint Presentation</vt:lpstr>
      <vt:lpstr>PowerPoint Presentation</vt:lpstr>
      <vt:lpstr>PowerPoint Presentation</vt:lpstr>
      <vt:lpstr>18 耶稣进前来，对他们说：“天上地下所有的权柄都赐给我了。 19 所以你们要去，使万民做我的门徒，奉父、子、圣灵的名给他们施洗[a]， 20 凡我所吩咐你们的，都教训他们遵守。我就常与你们同在，直到世界的末了。”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2020-01-28T02:20:13Z</dcterms:created>
  <dcterms:modified xsi:type="dcterms:W3CDTF">2020-02-22T00:34:46Z</dcterms:modified>
</cp:coreProperties>
</file>