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9" r:id="rId6"/>
    <p:sldId id="270" r:id="rId7"/>
    <p:sldId id="259" r:id="rId8"/>
    <p:sldId id="267" r:id="rId9"/>
    <p:sldId id="260" r:id="rId10"/>
    <p:sldId id="263" r:id="rId11"/>
    <p:sldId id="264" r:id="rId12"/>
    <p:sldId id="266" r:id="rId13"/>
    <p:sldId id="265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 smtClean="0"/>
              <a:t>圣餐的设立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 smtClean="0"/>
              <a:t>路加福音二十二</a:t>
            </a:r>
            <a:r>
              <a:rPr kumimoji="1" lang="en-US" altLang="zh-CN" dirty="0" smtClean="0"/>
              <a:t>7-23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954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三块无酵饼</a:t>
            </a:r>
            <a:endParaRPr kumimoji="1" lang="zh-CN" altLang="en-US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58" r="-1035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446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err="1"/>
              <a:t>Afikomen</a:t>
            </a:r>
            <a:r>
              <a:rPr lang="en-AU" altLang="zh-CN" dirty="0"/>
              <a:t> </a:t>
            </a:r>
            <a:r>
              <a:rPr lang="zh-CN" altLang="en-US" dirty="0" smtClean="0"/>
              <a:t>饼</a:t>
            </a:r>
            <a:endParaRPr kumimoji="1" lang="zh-CN" altLang="en-US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37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逾越节</a:t>
            </a:r>
            <a:r>
              <a:rPr kumimoji="1" lang="zh-CN" altLang="zh-CN" dirty="0" smtClean="0"/>
              <a:t>—</a:t>
            </a:r>
            <a:r>
              <a:rPr kumimoji="1" lang="zh-CN" altLang="en-US" dirty="0" smtClean="0"/>
              <a:t>圣餐</a:t>
            </a:r>
            <a:r>
              <a:rPr kumimoji="1" lang="zh-CN" altLang="zh-CN" dirty="0" smtClean="0"/>
              <a:t>—</a:t>
            </a:r>
            <a:r>
              <a:rPr kumimoji="1" lang="zh-CN" altLang="en-US" dirty="0" smtClean="0"/>
              <a:t>羔羊婚筵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路</a:t>
            </a:r>
            <a:r>
              <a:rPr lang="en-US" altLang="zh-CN" dirty="0" smtClean="0"/>
              <a:t>22</a:t>
            </a:r>
            <a:r>
              <a:rPr lang="en-US" altLang="zh-CN" dirty="0"/>
              <a:t>:19 </a:t>
            </a:r>
            <a:r>
              <a:rPr lang="zh-CN" altLang="zh-CN" dirty="0"/>
              <a:t>又拿起饼来，祝谢了，就擘开，递给他们，说：</a:t>
            </a:r>
            <a:r>
              <a:rPr lang="en-US" altLang="zh-CN" dirty="0"/>
              <a:t>“</a:t>
            </a:r>
            <a:r>
              <a:rPr lang="zh-CN" altLang="zh-CN" dirty="0"/>
              <a:t>这是我的身体，为你们舍的，你们也应当如此行，为的是记念我。</a:t>
            </a:r>
            <a:r>
              <a:rPr lang="en-US" altLang="zh-CN" dirty="0" smtClean="0"/>
              <a:t>”20 </a:t>
            </a:r>
            <a:r>
              <a:rPr lang="zh-CN" altLang="zh-CN" dirty="0"/>
              <a:t>饭后也照样拿起杯来，说：</a:t>
            </a:r>
            <a:r>
              <a:rPr lang="en-US" altLang="zh-CN" dirty="0"/>
              <a:t>“</a:t>
            </a:r>
            <a:r>
              <a:rPr lang="zh-CN" altLang="zh-CN" dirty="0"/>
              <a:t>这杯是用我血所立的新约，是为你们流出来的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太</a:t>
            </a:r>
            <a:r>
              <a:rPr lang="en-US" altLang="zh-CN" dirty="0" smtClean="0"/>
              <a:t>26</a:t>
            </a:r>
            <a:r>
              <a:rPr lang="en-US" altLang="zh-CN" dirty="0"/>
              <a:t>:29 </a:t>
            </a:r>
            <a:r>
              <a:rPr lang="zh-CN" altLang="en-US" dirty="0"/>
              <a:t>但我告诉你们，从今以后，我不再喝这葡萄汁，直到我在我父的国里同你们喝新的那日子。”</a:t>
            </a:r>
            <a:endParaRPr lang="en-AU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313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卖人子的人有祸了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路</a:t>
            </a:r>
            <a:r>
              <a:rPr lang="en-US" altLang="zh-CN" dirty="0" smtClean="0"/>
              <a:t>22</a:t>
            </a:r>
            <a:r>
              <a:rPr lang="en-US" altLang="zh-CN" dirty="0"/>
              <a:t>:21 </a:t>
            </a:r>
            <a:r>
              <a:rPr lang="zh-CN" altLang="zh-CN" dirty="0"/>
              <a:t>看哪，那卖我之人的手与我一同在桌子上</a:t>
            </a:r>
            <a:r>
              <a:rPr lang="zh-CN" altLang="zh-CN" dirty="0" smtClean="0"/>
              <a:t>。</a:t>
            </a:r>
            <a:r>
              <a:rPr lang="en-US" altLang="zh-CN" dirty="0" smtClean="0"/>
              <a:t>22 </a:t>
            </a:r>
            <a:r>
              <a:rPr lang="zh-CN" altLang="zh-CN" dirty="0"/>
              <a:t>人子固然要照所预定的去世，但卖人子的人有祸了！</a:t>
            </a:r>
            <a:r>
              <a:rPr lang="en-US" altLang="zh-CN" dirty="0" smtClean="0"/>
              <a:t>”23 </a:t>
            </a:r>
            <a:r>
              <a:rPr lang="zh-CN" altLang="zh-CN" dirty="0"/>
              <a:t>他们就彼此对问，是哪一个要做这事。</a:t>
            </a:r>
            <a:endParaRPr lang="en-AU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4070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总</a:t>
            </a:r>
            <a:r>
              <a:rPr kumimoji="1" lang="en-US" altLang="zh-CN" dirty="0" smtClean="0"/>
              <a:t>  </a:t>
            </a:r>
            <a:r>
              <a:rPr kumimoji="1" lang="zh-CN" altLang="en-US" dirty="0" smtClean="0"/>
              <a:t>结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947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一、筵席的预备</a:t>
            </a:r>
            <a:endParaRPr kumimoji="1" lang="zh-CN" altLang="en-US" dirty="0"/>
          </a:p>
        </p:txBody>
      </p:sp>
      <p:pic>
        <p:nvPicPr>
          <p:cNvPr id="4" name="内容占位符 3" descr="culture150813-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983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52778"/>
            <a:ext cx="8229600" cy="62512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dirty="0" smtClean="0"/>
              <a:t>7 </a:t>
            </a:r>
            <a:r>
              <a:rPr lang="zh-CN" altLang="zh-CN" dirty="0"/>
              <a:t>除酵节，须宰逾越羊羔的那一天到了。</a:t>
            </a:r>
            <a:endParaRPr lang="en-AU" altLang="zh-CN" dirty="0"/>
          </a:p>
          <a:p>
            <a:pPr marL="0" indent="0">
              <a:buNone/>
            </a:pPr>
            <a:r>
              <a:rPr lang="en-US" altLang="zh-CN" dirty="0" smtClean="0"/>
              <a:t>8 </a:t>
            </a:r>
            <a:r>
              <a:rPr lang="zh-CN" altLang="zh-CN" dirty="0"/>
              <a:t>耶稣打发彼得、约翰，说：</a:t>
            </a:r>
            <a:r>
              <a:rPr lang="en-US" altLang="zh-CN" dirty="0"/>
              <a:t>“</a:t>
            </a:r>
            <a:r>
              <a:rPr lang="zh-CN" altLang="zh-CN" dirty="0"/>
              <a:t>你们去为我们预备逾越节的筵席，好叫我们吃。</a:t>
            </a:r>
            <a:r>
              <a:rPr lang="en-US" altLang="zh-CN" dirty="0"/>
              <a:t>”</a:t>
            </a:r>
            <a:endParaRPr lang="en-AU" altLang="zh-CN" dirty="0"/>
          </a:p>
          <a:p>
            <a:pPr marL="0" indent="0">
              <a:buNone/>
            </a:pPr>
            <a:r>
              <a:rPr lang="en-US" altLang="zh-CN" dirty="0" smtClean="0"/>
              <a:t>9 </a:t>
            </a:r>
            <a:r>
              <a:rPr lang="zh-CN" altLang="zh-CN" dirty="0"/>
              <a:t>他们问他说：</a:t>
            </a:r>
            <a:r>
              <a:rPr lang="en-US" altLang="zh-CN" dirty="0"/>
              <a:t>“</a:t>
            </a:r>
            <a:r>
              <a:rPr lang="zh-CN" altLang="zh-CN" dirty="0"/>
              <a:t>要我们在哪里预备？</a:t>
            </a:r>
            <a:r>
              <a:rPr lang="en-US" altLang="zh-CN" dirty="0"/>
              <a:t>”</a:t>
            </a:r>
            <a:endParaRPr lang="en-AU" altLang="zh-CN" dirty="0"/>
          </a:p>
          <a:p>
            <a:pPr marL="0" indent="0">
              <a:buNone/>
            </a:pPr>
            <a:r>
              <a:rPr lang="en-US" altLang="zh-CN" dirty="0" smtClean="0"/>
              <a:t>10 </a:t>
            </a:r>
            <a:r>
              <a:rPr lang="zh-CN" altLang="zh-CN" dirty="0"/>
              <a:t>耶稣说：</a:t>
            </a:r>
            <a:r>
              <a:rPr lang="en-US" altLang="zh-CN" dirty="0"/>
              <a:t>“</a:t>
            </a:r>
            <a:r>
              <a:rPr lang="zh-CN" altLang="zh-CN" dirty="0"/>
              <a:t>你们进了城，必有人拿着一瓶水迎面而来，你们就跟着他，到他所进的房子里去，</a:t>
            </a:r>
            <a:endParaRPr lang="en-AU" altLang="zh-CN" dirty="0"/>
          </a:p>
          <a:p>
            <a:pPr marL="0" indent="0">
              <a:buNone/>
            </a:pPr>
            <a:r>
              <a:rPr lang="en-US" altLang="zh-CN" dirty="0" smtClean="0"/>
              <a:t>11 </a:t>
            </a:r>
            <a:r>
              <a:rPr lang="zh-CN" altLang="zh-CN" dirty="0"/>
              <a:t>对那家的主人说：</a:t>
            </a:r>
            <a:r>
              <a:rPr lang="en-US" altLang="zh-CN" dirty="0"/>
              <a:t>‘</a:t>
            </a:r>
            <a:r>
              <a:rPr lang="zh-CN" altLang="zh-CN" dirty="0"/>
              <a:t>夫子说：客房在哪里？我与门徒好在那里吃逾越节的筵席。</a:t>
            </a:r>
            <a:r>
              <a:rPr lang="en-US" altLang="zh-CN" dirty="0"/>
              <a:t>’</a:t>
            </a:r>
            <a:endParaRPr lang="en-AU" altLang="zh-CN" dirty="0"/>
          </a:p>
          <a:p>
            <a:pPr marL="0" indent="0">
              <a:buNone/>
            </a:pPr>
            <a:r>
              <a:rPr lang="en-US" altLang="zh-CN" dirty="0" smtClean="0"/>
              <a:t>12 </a:t>
            </a:r>
            <a:r>
              <a:rPr lang="zh-CN" altLang="zh-CN" dirty="0"/>
              <a:t>他必指给你们摆设整齐的一间大楼，你们就在那里预备。</a:t>
            </a:r>
            <a:r>
              <a:rPr lang="en-US" altLang="zh-CN" dirty="0"/>
              <a:t>”</a:t>
            </a:r>
            <a:endParaRPr lang="en-AU" altLang="zh-CN" dirty="0"/>
          </a:p>
          <a:p>
            <a:pPr marL="0" indent="0">
              <a:buNone/>
            </a:pPr>
            <a:r>
              <a:rPr lang="en-US" altLang="zh-CN" dirty="0" smtClean="0"/>
              <a:t>13 </a:t>
            </a:r>
            <a:r>
              <a:rPr lang="zh-CN" altLang="zh-CN" dirty="0"/>
              <a:t>他们去了，所遇见的正如耶稣所说的；他们就预备了逾越节的筵席。</a:t>
            </a:r>
            <a:endParaRPr lang="en-AU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675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马可楼的内部</a:t>
            </a:r>
            <a:endParaRPr kumimoji="1" lang="zh-CN" altLang="en-US" dirty="0"/>
          </a:p>
        </p:txBody>
      </p:sp>
      <p:pic>
        <p:nvPicPr>
          <p:cNvPr id="4" name="内容占位符 3" descr="Jerusalem_Cenacle_BW_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9" b="316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234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耶稣预备自己最后的晚餐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 smtClean="0"/>
              <a:t>来</a:t>
            </a:r>
            <a:r>
              <a:rPr lang="zh-CN" altLang="zh-CN" dirty="0"/>
              <a:t>十二</a:t>
            </a:r>
            <a:r>
              <a:rPr lang="en-AU" altLang="zh-CN" dirty="0" smtClean="0"/>
              <a:t>2</a:t>
            </a:r>
            <a:r>
              <a:rPr lang="zh-CN" altLang="zh-CN" dirty="0" smtClean="0"/>
              <a:t>「</a:t>
            </a:r>
            <a:r>
              <a:rPr lang="zh-CN" altLang="zh-CN" dirty="0"/>
              <a:t>因那摆在前面的喜乐，就轻看羞辱，忍受了十字架的苦难，便坐在神宝座的右边</a:t>
            </a:r>
            <a:r>
              <a:rPr lang="zh-CN" altLang="zh-CN" dirty="0" smtClean="0"/>
              <a:t>」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321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最后晚餐中人的同工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kumimoji="1" lang="en-US" altLang="zh-CN" sz="4400" dirty="0" smtClean="0"/>
          </a:p>
          <a:p>
            <a:pPr algn="ctr"/>
            <a:r>
              <a:rPr kumimoji="1" lang="zh-CN" altLang="en-US" sz="4400" dirty="0" smtClean="0"/>
              <a:t>马可楼的主人</a:t>
            </a:r>
            <a:endParaRPr kumimoji="1" lang="en-US" altLang="zh-CN" sz="4400" dirty="0" smtClean="0"/>
          </a:p>
          <a:p>
            <a:pPr algn="ctr"/>
            <a:endParaRPr kumimoji="1" lang="en-US" altLang="zh-CN" sz="4400" dirty="0" smtClean="0"/>
          </a:p>
          <a:p>
            <a:pPr algn="ctr"/>
            <a:r>
              <a:rPr kumimoji="1" lang="zh-CN" altLang="en-US" sz="4400" dirty="0" smtClean="0"/>
              <a:t>使徒彼得约翰</a:t>
            </a:r>
            <a:endParaRPr kumimoji="1"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6750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/>
              <a:t>二、逾越节的筵席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14 </a:t>
            </a:r>
            <a:r>
              <a:rPr lang="zh-CN" altLang="zh-CN" dirty="0"/>
              <a:t>时候到了，耶稣坐席，使徒也和他同坐。</a:t>
            </a:r>
            <a:endParaRPr lang="en-AU" altLang="zh-CN" dirty="0"/>
          </a:p>
          <a:p>
            <a:pPr marL="0" indent="0">
              <a:buNone/>
            </a:pPr>
            <a:r>
              <a:rPr lang="en-US" altLang="zh-CN" dirty="0" smtClean="0"/>
              <a:t>15 </a:t>
            </a:r>
            <a:r>
              <a:rPr lang="zh-CN" altLang="zh-CN" dirty="0"/>
              <a:t>耶稣对他们说：</a:t>
            </a:r>
            <a:r>
              <a:rPr lang="en-US" altLang="zh-CN" dirty="0"/>
              <a:t>“</a:t>
            </a:r>
            <a:r>
              <a:rPr lang="zh-CN" altLang="zh-CN" dirty="0"/>
              <a:t>我很愿意在受害以先和你们吃这逾越节的筵席。</a:t>
            </a:r>
            <a:endParaRPr lang="en-AU" altLang="zh-CN" dirty="0"/>
          </a:p>
          <a:p>
            <a:pPr marL="0" indent="0">
              <a:buNone/>
            </a:pPr>
            <a:r>
              <a:rPr lang="en-US" altLang="zh-CN" dirty="0" smtClean="0"/>
              <a:t>16 </a:t>
            </a:r>
            <a:r>
              <a:rPr lang="zh-CN" altLang="zh-CN" dirty="0"/>
              <a:t>我告诉你们，我不再吃这筵席，直到成就在　神的国里。</a:t>
            </a:r>
            <a:r>
              <a:rPr lang="en-US" altLang="zh-CN" dirty="0"/>
              <a:t>”</a:t>
            </a:r>
            <a:endParaRPr lang="en-AU" altLang="zh-CN" dirty="0"/>
          </a:p>
          <a:p>
            <a:pPr marL="0" indent="0">
              <a:buNone/>
            </a:pPr>
            <a:r>
              <a:rPr lang="en-US" altLang="zh-CN" dirty="0" smtClean="0"/>
              <a:t>17 </a:t>
            </a:r>
            <a:r>
              <a:rPr lang="zh-CN" altLang="zh-CN" dirty="0"/>
              <a:t>耶稣接过杯来，祝谢了，说：</a:t>
            </a:r>
            <a:r>
              <a:rPr lang="en-US" altLang="zh-CN" dirty="0"/>
              <a:t>“</a:t>
            </a:r>
            <a:r>
              <a:rPr lang="zh-CN" altLang="zh-CN" dirty="0"/>
              <a:t>你们拿这个，大家分着喝。</a:t>
            </a:r>
            <a:endParaRPr lang="en-AU" altLang="zh-CN" dirty="0"/>
          </a:p>
          <a:p>
            <a:pPr marL="0" indent="0">
              <a:buNone/>
            </a:pPr>
            <a:r>
              <a:rPr lang="en-US" altLang="zh-CN" dirty="0" smtClean="0"/>
              <a:t>18 </a:t>
            </a:r>
            <a:r>
              <a:rPr lang="zh-CN" altLang="zh-CN" dirty="0"/>
              <a:t>我告诉你们，从今以后，我不再喝这葡萄汁，直等　神的国来到。</a:t>
            </a:r>
            <a:r>
              <a:rPr lang="en-US" altLang="zh-CN" dirty="0"/>
              <a:t>”</a:t>
            </a:r>
            <a:endParaRPr lang="en-AU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46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逾越节的五杯</a:t>
            </a:r>
            <a:endParaRPr kumimoji="1" lang="zh-CN" altLang="en-US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08" r="-1780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5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「成圣之杯」（</a:t>
            </a:r>
            <a:r>
              <a:rPr lang="en-AU" altLang="zh-CN" dirty="0"/>
              <a:t>Cup of Sanctification/Kiddush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r>
              <a:rPr lang="zh-CN" altLang="zh-CN" dirty="0" smtClean="0"/>
              <a:t>「</a:t>
            </a:r>
            <a:r>
              <a:rPr lang="zh-CN" altLang="zh-CN" dirty="0"/>
              <a:t>释放之杯」（</a:t>
            </a:r>
            <a:r>
              <a:rPr lang="en-AU" altLang="zh-CN" dirty="0"/>
              <a:t>Cup of Deliverance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r>
              <a:rPr lang="zh-CN" altLang="zh-CN" dirty="0" smtClean="0"/>
              <a:t>「</a:t>
            </a:r>
            <a:r>
              <a:rPr lang="zh-CN" altLang="zh-CN" dirty="0"/>
              <a:t>救恩之杯」（</a:t>
            </a:r>
            <a:r>
              <a:rPr lang="en-AU" altLang="zh-CN" dirty="0"/>
              <a:t>Cup of Redemption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r>
              <a:rPr lang="zh-CN" altLang="zh-CN" dirty="0" smtClean="0"/>
              <a:t>「</a:t>
            </a:r>
            <a:r>
              <a:rPr lang="zh-CN" altLang="zh-CN" dirty="0"/>
              <a:t>赞美之杯」（</a:t>
            </a:r>
            <a:r>
              <a:rPr lang="en-AU" altLang="zh-CN" dirty="0"/>
              <a:t>Cup of </a:t>
            </a:r>
            <a:r>
              <a:rPr lang="en-AU" altLang="zh-CN" dirty="0" err="1"/>
              <a:t>Harrel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r>
              <a:rPr lang="zh-CN" altLang="zh-CN" dirty="0" smtClean="0"/>
              <a:t>「</a:t>
            </a:r>
            <a:r>
              <a:rPr lang="zh-CN" altLang="zh-CN" dirty="0"/>
              <a:t>以利亚之杯」（</a:t>
            </a:r>
            <a:r>
              <a:rPr lang="en-AU" altLang="zh-CN" dirty="0"/>
              <a:t>Cup of Elijah</a:t>
            </a:r>
            <a:r>
              <a:rPr lang="zh-CN" altLang="zh-CN" dirty="0"/>
              <a:t>）</a:t>
            </a:r>
            <a:r>
              <a:rPr lang="en-AU" altLang="zh-CN" dirty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0454214"/>
      </p:ext>
    </p:extLst>
  </p:cSld>
  <p:clrMapOvr>
    <a:masterClrMapping/>
  </p:clrMapOvr>
</p:sld>
</file>

<file path=ppt/theme/theme1.xml><?xml version="1.0" encoding="utf-8"?>
<a:theme xmlns:a="http://schemas.openxmlformats.org/drawingml/2006/main" name=" 黑色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黑色 .thmx</Template>
  <TotalTime>33</TotalTime>
  <Words>323</Words>
  <Application>Microsoft Macintosh PowerPoint</Application>
  <PresentationFormat>全屏显示(4:3)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 黑色 </vt:lpstr>
      <vt:lpstr>圣餐的设立</vt:lpstr>
      <vt:lpstr>一、筵席的预备</vt:lpstr>
      <vt:lpstr>PowerPoint 演示文稿</vt:lpstr>
      <vt:lpstr>马可楼的内部</vt:lpstr>
      <vt:lpstr>耶稣预备自己最后的晚餐</vt:lpstr>
      <vt:lpstr>最后晚餐中人的同工</vt:lpstr>
      <vt:lpstr>二、逾越节的筵席</vt:lpstr>
      <vt:lpstr>逾越节的五杯</vt:lpstr>
      <vt:lpstr>PowerPoint 演示文稿</vt:lpstr>
      <vt:lpstr>三块无酵饼</vt:lpstr>
      <vt:lpstr>Afikomen 饼</vt:lpstr>
      <vt:lpstr>逾越节—圣餐—羔羊婚筵</vt:lpstr>
      <vt:lpstr>卖人子的人有祸了</vt:lpstr>
      <vt:lpstr>总  结</vt:lpstr>
    </vt:vector>
  </TitlesOfParts>
  <Company>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圣餐的设立</dc:title>
  <dc:creator>Muqun Nan</dc:creator>
  <cp:lastModifiedBy>Muqun Nan</cp:lastModifiedBy>
  <cp:revision>3</cp:revision>
  <dcterms:created xsi:type="dcterms:W3CDTF">2020-03-14T00:52:50Z</dcterms:created>
  <dcterms:modified xsi:type="dcterms:W3CDTF">2020-03-14T01:26:39Z</dcterms:modified>
</cp:coreProperties>
</file>